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26"/>
  </p:notesMasterIdLst>
  <p:sldIdLst>
    <p:sldId id="256" r:id="rId5"/>
    <p:sldId id="287" r:id="rId6"/>
    <p:sldId id="257" r:id="rId7"/>
    <p:sldId id="263" r:id="rId8"/>
    <p:sldId id="272" r:id="rId9"/>
    <p:sldId id="267" r:id="rId10"/>
    <p:sldId id="264" r:id="rId11"/>
    <p:sldId id="288" r:id="rId12"/>
    <p:sldId id="258" r:id="rId13"/>
    <p:sldId id="277" r:id="rId14"/>
    <p:sldId id="278" r:id="rId15"/>
    <p:sldId id="268" r:id="rId16"/>
    <p:sldId id="270" r:id="rId17"/>
    <p:sldId id="273" r:id="rId18"/>
    <p:sldId id="290" r:id="rId19"/>
    <p:sldId id="279" r:id="rId20"/>
    <p:sldId id="289" r:id="rId21"/>
    <p:sldId id="286" r:id="rId22"/>
    <p:sldId id="282" r:id="rId23"/>
    <p:sldId id="275" r:id="rId24"/>
    <p:sldId id="280" r:id="rId2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A07647-875E-43B5-030F-A656BD93F841}" name="Hayden Sherva" initials="" userId="S::hayden.sherva@Fenworks.com::6271ddb9-ad03-4004-bc8e-a1028750006c" providerId="AD"/>
  <p188:author id="{49F4F954-FFF0-36C3-8224-2B2A2535D969}" name="Molly Hane" initials="MH" userId="S::molly.hane@Fenworks.com::fbe76f18-84a6-48ac-8ebc-fca7bac42ab3" providerId="AD"/>
  <p188:author id="{A96CF073-073C-05A5-9D85-E450892F0B9E}" name="Brendan Watson" initials="BW" userId="S::brendan.watson@Fenworks.com::cd2fa18f-5e42-485b-b8cf-f402ee6f23f6" providerId="AD"/>
  <p188:author id="{108B85F6-122D-AC8B-22A7-D3D6329BE765}" name="Hayden Sherva" initials="HS" userId="S::hayden.sherva@fenworks.com::6271ddb9-ad03-4004-bc8e-a1028750006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FF"/>
    <a:srgbClr val="DD0000"/>
    <a:srgbClr val="071213"/>
    <a:srgbClr val="38F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5E8378-11F6-496B-89E9-7339D854EC22}" v="141" dt="2025-11-17T15:27:37.419"/>
    <p1510:client id="{6066A2FB-C421-4DA6-BA01-2682123C41C5}" v="86" dt="2025-11-17T15:30:49.7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ly Hane" userId="S::molly.hane@fenworks.com::fbe76f18-84a6-48ac-8ebc-fca7bac42ab3" providerId="AD" clId="Web-{1F5E8378-11F6-496B-89E9-7339D854EC22}"/>
    <pc:docChg chg="modSld">
      <pc:chgData name="Molly Hane" userId="S::molly.hane@fenworks.com::fbe76f18-84a6-48ac-8ebc-fca7bac42ab3" providerId="AD" clId="Web-{1F5E8378-11F6-496B-89E9-7339D854EC22}" dt="2025-11-17T15:27:37.419" v="108" actId="20577"/>
      <pc:docMkLst>
        <pc:docMk/>
      </pc:docMkLst>
      <pc:sldChg chg="modSp">
        <pc:chgData name="Molly Hane" userId="S::molly.hane@fenworks.com::fbe76f18-84a6-48ac-8ebc-fca7bac42ab3" providerId="AD" clId="Web-{1F5E8378-11F6-496B-89E9-7339D854EC22}" dt="2025-11-17T15:25:22.699" v="43" actId="20577"/>
        <pc:sldMkLst>
          <pc:docMk/>
          <pc:sldMk cId="0" sldId="258"/>
        </pc:sldMkLst>
        <pc:spChg chg="mod">
          <ac:chgData name="Molly Hane" userId="S::molly.hane@fenworks.com::fbe76f18-84a6-48ac-8ebc-fca7bac42ab3" providerId="AD" clId="Web-{1F5E8378-11F6-496B-89E9-7339D854EC22}" dt="2025-11-17T15:25:22.699" v="43" actId="20577"/>
          <ac:spMkLst>
            <pc:docMk/>
            <pc:sldMk cId="0" sldId="258"/>
            <ac:spMk id="11" creationId="{45E47EE6-072F-E9B6-BF9B-4E48477ECD8A}"/>
          </ac:spMkLst>
        </pc:spChg>
        <pc:spChg chg="mod">
          <ac:chgData name="Molly Hane" userId="S::molly.hane@fenworks.com::fbe76f18-84a6-48ac-8ebc-fca7bac42ab3" providerId="AD" clId="Web-{1F5E8378-11F6-496B-89E9-7339D854EC22}" dt="2025-11-17T15:25:20.667" v="42" actId="20577"/>
          <ac:spMkLst>
            <pc:docMk/>
            <pc:sldMk cId="0" sldId="258"/>
            <ac:spMk id="68" creationId="{00000000-0000-0000-0000-000000000000}"/>
          </ac:spMkLst>
        </pc:spChg>
      </pc:sldChg>
      <pc:sldChg chg="modSp">
        <pc:chgData name="Molly Hane" userId="S::molly.hane@fenworks.com::fbe76f18-84a6-48ac-8ebc-fca7bac42ab3" providerId="AD" clId="Web-{1F5E8378-11F6-496B-89E9-7339D854EC22}" dt="2025-11-17T15:27:37.419" v="108" actId="20577"/>
        <pc:sldMkLst>
          <pc:docMk/>
          <pc:sldMk cId="0" sldId="268"/>
        </pc:sldMkLst>
        <pc:spChg chg="mod">
          <ac:chgData name="Molly Hane" userId="S::molly.hane@fenworks.com::fbe76f18-84a6-48ac-8ebc-fca7bac42ab3" providerId="AD" clId="Web-{1F5E8378-11F6-496B-89E9-7339D854EC22}" dt="2025-11-17T15:27:37.419" v="108" actId="20577"/>
          <ac:spMkLst>
            <pc:docMk/>
            <pc:sldMk cId="0" sldId="268"/>
            <ac:spMk id="2" creationId="{B8941341-951B-A060-1288-CBD674C5AA6C}"/>
          </ac:spMkLst>
        </pc:spChg>
      </pc:sldChg>
      <pc:sldChg chg="modSp">
        <pc:chgData name="Molly Hane" userId="S::molly.hane@fenworks.com::fbe76f18-84a6-48ac-8ebc-fca7bac42ab3" providerId="AD" clId="Web-{1F5E8378-11F6-496B-89E9-7339D854EC22}" dt="2025-11-17T15:25:47.949" v="52" actId="20577"/>
        <pc:sldMkLst>
          <pc:docMk/>
          <pc:sldMk cId="0" sldId="277"/>
        </pc:sldMkLst>
        <pc:spChg chg="mod">
          <ac:chgData name="Molly Hane" userId="S::molly.hane@fenworks.com::fbe76f18-84a6-48ac-8ebc-fca7bac42ab3" providerId="AD" clId="Web-{1F5E8378-11F6-496B-89E9-7339D854EC22}" dt="2025-11-17T15:25:47.949" v="52" actId="20577"/>
          <ac:spMkLst>
            <pc:docMk/>
            <pc:sldMk cId="0" sldId="277"/>
            <ac:spMk id="204" creationId="{00000000-0000-0000-0000-000000000000}"/>
          </ac:spMkLst>
        </pc:spChg>
      </pc:sldChg>
      <pc:sldChg chg="modSp">
        <pc:chgData name="Molly Hane" userId="S::molly.hane@fenworks.com::fbe76f18-84a6-48ac-8ebc-fca7bac42ab3" providerId="AD" clId="Web-{1F5E8378-11F6-496B-89E9-7339D854EC22}" dt="2025-11-17T15:26:07.152" v="58" actId="20577"/>
        <pc:sldMkLst>
          <pc:docMk/>
          <pc:sldMk cId="0" sldId="278"/>
        </pc:sldMkLst>
        <pc:spChg chg="mod">
          <ac:chgData name="Molly Hane" userId="S::molly.hane@fenworks.com::fbe76f18-84a6-48ac-8ebc-fca7bac42ab3" providerId="AD" clId="Web-{1F5E8378-11F6-496B-89E9-7339D854EC22}" dt="2025-11-17T15:26:07.152" v="58" actId="20577"/>
          <ac:spMkLst>
            <pc:docMk/>
            <pc:sldMk cId="0" sldId="278"/>
            <ac:spMk id="210" creationId="{00000000-0000-0000-0000-000000000000}"/>
          </ac:spMkLst>
        </pc:spChg>
      </pc:sldChg>
    </pc:docChg>
  </pc:docChgLst>
  <pc:docChgLst>
    <pc:chgData name="Hayden Sherva" userId="S::hayden.sherva@fenworks.com::6271ddb9-ad03-4004-bc8e-a1028750006c" providerId="AD" clId="Web-{12BB6803-2D0C-FBB2-0561-75FC5AFA6DC3}"/>
    <pc:docChg chg="modSld">
      <pc:chgData name="Hayden Sherva" userId="S::hayden.sherva@fenworks.com::6271ddb9-ad03-4004-bc8e-a1028750006c" providerId="AD" clId="Web-{12BB6803-2D0C-FBB2-0561-75FC5AFA6DC3}" dt="2025-10-29T16:31:15.413" v="72" actId="14100"/>
      <pc:docMkLst>
        <pc:docMk/>
      </pc:docMkLst>
      <pc:sldChg chg="addSp delSp modSp">
        <pc:chgData name="Hayden Sherva" userId="S::hayden.sherva@fenworks.com::6271ddb9-ad03-4004-bc8e-a1028750006c" providerId="AD" clId="Web-{12BB6803-2D0C-FBB2-0561-75FC5AFA6DC3}" dt="2025-10-29T16:31:15.413" v="72" actId="14100"/>
        <pc:sldMkLst>
          <pc:docMk/>
          <pc:sldMk cId="0" sldId="267"/>
        </pc:sldMkLst>
        <pc:spChg chg="mod topLvl">
          <ac:chgData name="Hayden Sherva" userId="S::hayden.sherva@fenworks.com::6271ddb9-ad03-4004-bc8e-a1028750006c" providerId="AD" clId="Web-{12BB6803-2D0C-FBB2-0561-75FC5AFA6DC3}" dt="2025-10-29T16:30:34.819" v="66" actId="1076"/>
          <ac:spMkLst>
            <pc:docMk/>
            <pc:sldMk cId="0" sldId="267"/>
            <ac:spMk id="8" creationId="{1DFFA61F-AC73-7DB0-1856-1EF2FA71C31E}"/>
          </ac:spMkLst>
        </pc:spChg>
        <pc:spChg chg="mod topLvl">
          <ac:chgData name="Hayden Sherva" userId="S::hayden.sherva@fenworks.com::6271ddb9-ad03-4004-bc8e-a1028750006c" providerId="AD" clId="Web-{12BB6803-2D0C-FBB2-0561-75FC5AFA6DC3}" dt="2025-10-29T16:30:38.210" v="67" actId="1076"/>
          <ac:spMkLst>
            <pc:docMk/>
            <pc:sldMk cId="0" sldId="267"/>
            <ac:spMk id="9" creationId="{8CD5719F-5014-810D-D656-8C5E98FB0B9F}"/>
          </ac:spMkLst>
        </pc:spChg>
        <pc:spChg chg="mod topLvl">
          <ac:chgData name="Hayden Sherva" userId="S::hayden.sherva@fenworks.com::6271ddb9-ad03-4004-bc8e-a1028750006c" providerId="AD" clId="Web-{12BB6803-2D0C-FBB2-0561-75FC5AFA6DC3}" dt="2025-10-29T16:30:45.929" v="69" actId="1076"/>
          <ac:spMkLst>
            <pc:docMk/>
            <pc:sldMk cId="0" sldId="267"/>
            <ac:spMk id="10" creationId="{531B1239-569F-C4AF-47EC-2F24FA0C6367}"/>
          </ac:spMkLst>
        </pc:spChg>
        <pc:spChg chg="mod topLvl">
          <ac:chgData name="Hayden Sherva" userId="S::hayden.sherva@fenworks.com::6271ddb9-ad03-4004-bc8e-a1028750006c" providerId="AD" clId="Web-{12BB6803-2D0C-FBB2-0561-75FC5AFA6DC3}" dt="2025-10-29T16:30:50.366" v="70" actId="1076"/>
          <ac:spMkLst>
            <pc:docMk/>
            <pc:sldMk cId="0" sldId="267"/>
            <ac:spMk id="11" creationId="{583745CF-8461-999E-C219-D715DDBCC61F}"/>
          </ac:spMkLst>
        </pc:spChg>
        <pc:spChg chg="mod topLvl">
          <ac:chgData name="Hayden Sherva" userId="S::hayden.sherva@fenworks.com::6271ddb9-ad03-4004-bc8e-a1028750006c" providerId="AD" clId="Web-{12BB6803-2D0C-FBB2-0561-75FC5AFA6DC3}" dt="2025-10-29T16:30:41.569" v="68" actId="1076"/>
          <ac:spMkLst>
            <pc:docMk/>
            <pc:sldMk cId="0" sldId="267"/>
            <ac:spMk id="12" creationId="{68D0887D-8141-852B-B771-3883882ED6B6}"/>
          </ac:spMkLst>
        </pc:spChg>
        <pc:picChg chg="add mod ord">
          <ac:chgData name="Hayden Sherva" userId="S::hayden.sherva@fenworks.com::6271ddb9-ad03-4004-bc8e-a1028750006c" providerId="AD" clId="Web-{12BB6803-2D0C-FBB2-0561-75FC5AFA6DC3}" dt="2025-10-29T16:31:15.413" v="72" actId="14100"/>
          <ac:picMkLst>
            <pc:docMk/>
            <pc:sldMk cId="0" sldId="267"/>
            <ac:picMk id="2" creationId="{D00BD044-DDE1-822E-F23D-740964F931AA}"/>
          </ac:picMkLst>
        </pc:picChg>
      </pc:sldChg>
    </pc:docChg>
  </pc:docChgLst>
  <pc:docChgLst>
    <pc:chgData name="Hayden Sherva" userId="S::hayden.sherva@fenworks.com::6271ddb9-ad03-4004-bc8e-a1028750006c" providerId="AD" clId="Web-{B70D067A-654A-1C1A-1553-277D72F9429C}"/>
    <pc:docChg chg="mod">
      <pc:chgData name="Hayden Sherva" userId="S::hayden.sherva@fenworks.com::6271ddb9-ad03-4004-bc8e-a1028750006c" providerId="AD" clId="Web-{B70D067A-654A-1C1A-1553-277D72F9429C}" dt="2025-10-21T15:55:01.606" v="0"/>
      <pc:docMkLst>
        <pc:docMk/>
      </pc:docMkLst>
    </pc:docChg>
  </pc:docChgLst>
  <pc:docChgLst>
    <pc:chgData name="Molly Hane" userId="fbe76f18-84a6-48ac-8ebc-fca7bac42ab3" providerId="ADAL" clId="{6A638BD3-EF28-4C17-B035-26DD322EA6DA}"/>
    <pc:docChg chg="custSel modSld">
      <pc:chgData name="Molly Hane" userId="fbe76f18-84a6-48ac-8ebc-fca7bac42ab3" providerId="ADAL" clId="{6A638BD3-EF28-4C17-B035-26DD322EA6DA}" dt="2025-11-17T15:30:49.725" v="84" actId="478"/>
      <pc:docMkLst>
        <pc:docMk/>
      </pc:docMkLst>
      <pc:sldChg chg="addSp delSp modSp mod">
        <pc:chgData name="Molly Hane" userId="fbe76f18-84a6-48ac-8ebc-fca7bac42ab3" providerId="ADAL" clId="{6A638BD3-EF28-4C17-B035-26DD322EA6DA}" dt="2025-11-17T15:29:51.319" v="73" actId="20577"/>
        <pc:sldMkLst>
          <pc:docMk/>
          <pc:sldMk cId="0" sldId="268"/>
        </pc:sldMkLst>
        <pc:spChg chg="del mod">
          <ac:chgData name="Molly Hane" userId="fbe76f18-84a6-48ac-8ebc-fca7bac42ab3" providerId="ADAL" clId="{6A638BD3-EF28-4C17-B035-26DD322EA6DA}" dt="2025-11-17T15:28:32.563" v="7" actId="478"/>
          <ac:spMkLst>
            <pc:docMk/>
            <pc:sldMk cId="0" sldId="268"/>
            <ac:spMk id="2" creationId="{B8941341-951B-A060-1288-CBD674C5AA6C}"/>
          </ac:spMkLst>
        </pc:spChg>
        <pc:spChg chg="add mod">
          <ac:chgData name="Molly Hane" userId="fbe76f18-84a6-48ac-8ebc-fca7bac42ab3" providerId="ADAL" clId="{6A638BD3-EF28-4C17-B035-26DD322EA6DA}" dt="2025-11-17T15:29:51.319" v="73" actId="20577"/>
          <ac:spMkLst>
            <pc:docMk/>
            <pc:sldMk cId="0" sldId="268"/>
            <ac:spMk id="5" creationId="{42D382DC-C793-4E6E-6F60-D0A1218A459C}"/>
          </ac:spMkLst>
        </pc:spChg>
      </pc:sldChg>
      <pc:sldChg chg="delSp mod">
        <pc:chgData name="Molly Hane" userId="fbe76f18-84a6-48ac-8ebc-fca7bac42ab3" providerId="ADAL" clId="{6A638BD3-EF28-4C17-B035-26DD322EA6DA}" dt="2025-11-17T15:30:49.725" v="84" actId="478"/>
        <pc:sldMkLst>
          <pc:docMk/>
          <pc:sldMk cId="0" sldId="282"/>
        </pc:sldMkLst>
        <pc:spChg chg="del">
          <ac:chgData name="Molly Hane" userId="fbe76f18-84a6-48ac-8ebc-fca7bac42ab3" providerId="ADAL" clId="{6A638BD3-EF28-4C17-B035-26DD322EA6DA}" dt="2025-11-17T15:30:49.725" v="84" actId="478"/>
          <ac:spMkLst>
            <pc:docMk/>
            <pc:sldMk cId="0" sldId="282"/>
            <ac:spMk id="235" creationId="{00000000-0000-0000-0000-000000000000}"/>
          </ac:spMkLst>
        </pc:spChg>
      </pc:sldChg>
      <pc:sldChg chg="modSp mod modCm">
        <pc:chgData name="Molly Hane" userId="fbe76f18-84a6-48ac-8ebc-fca7bac42ab3" providerId="ADAL" clId="{6A638BD3-EF28-4C17-B035-26DD322EA6DA}" dt="2025-11-17T15:30:39.343" v="83" actId="27636"/>
        <pc:sldMkLst>
          <pc:docMk/>
          <pc:sldMk cId="2849141057" sldId="289"/>
        </pc:sldMkLst>
        <pc:spChg chg="mod">
          <ac:chgData name="Molly Hane" userId="fbe76f18-84a6-48ac-8ebc-fca7bac42ab3" providerId="ADAL" clId="{6A638BD3-EF28-4C17-B035-26DD322EA6DA}" dt="2025-11-17T15:30:39.343" v="83" actId="27636"/>
          <ac:spMkLst>
            <pc:docMk/>
            <pc:sldMk cId="2849141057" sldId="289"/>
            <ac:spMk id="216" creationId="{0CDBBB33-176F-D19C-9DC5-B66D8F2BF0F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olly Hane" userId="fbe76f18-84a6-48ac-8ebc-fca7bac42ab3" providerId="ADAL" clId="{6A638BD3-EF28-4C17-B035-26DD322EA6DA}" dt="2025-11-17T15:30:28.787" v="77" actId="20577"/>
              <pc2:cmMkLst xmlns:pc2="http://schemas.microsoft.com/office/powerpoint/2019/9/main/command">
                <pc:docMk/>
                <pc:sldMk cId="2849141057" sldId="289"/>
                <pc2:cmMk id="{1015B017-2A01-4A59-99F5-94E5E44F7BF8}"/>
              </pc2:cmMkLst>
            </pc226:cmChg>
          </p:ext>
        </pc:extLst>
      </pc:sldChg>
    </pc:docChg>
  </pc:docChgLst>
  <pc:docChgLst>
    <pc:chgData name="Molly Hane" userId="fbe76f18-84a6-48ac-8ebc-fca7bac42ab3" providerId="ADAL" clId="{63CD239F-AFB6-4865-A374-79525A8391BA}"/>
    <pc:docChg chg="undo custSel modSld sldOrd">
      <pc:chgData name="Molly Hane" userId="fbe76f18-84a6-48ac-8ebc-fca7bac42ab3" providerId="ADAL" clId="{63CD239F-AFB6-4865-A374-79525A8391BA}" dt="2025-10-30T16:17:40.524" v="1138" actId="20577"/>
      <pc:docMkLst>
        <pc:docMk/>
      </pc:docMkLst>
      <pc:sldChg chg="ord">
        <pc:chgData name="Molly Hane" userId="fbe76f18-84a6-48ac-8ebc-fca7bac42ab3" providerId="ADAL" clId="{63CD239F-AFB6-4865-A374-79525A8391BA}" dt="2025-10-29T15:46:31.394" v="820"/>
        <pc:sldMkLst>
          <pc:docMk/>
          <pc:sldMk cId="0" sldId="256"/>
        </pc:sldMkLst>
      </pc:sldChg>
      <pc:sldChg chg="addSp delSp modSp mod addAnim delAnim modAnim">
        <pc:chgData name="Molly Hane" userId="fbe76f18-84a6-48ac-8ebc-fca7bac42ab3" providerId="ADAL" clId="{63CD239F-AFB6-4865-A374-79525A8391BA}" dt="2025-10-30T16:13:56.618" v="944" actId="20577"/>
        <pc:sldMkLst>
          <pc:docMk/>
          <pc:sldMk cId="0" sldId="257"/>
        </pc:sldMkLst>
        <pc:spChg chg="add mod">
          <ac:chgData name="Molly Hane" userId="fbe76f18-84a6-48ac-8ebc-fca7bac42ab3" providerId="ADAL" clId="{63CD239F-AFB6-4865-A374-79525A8391BA}" dt="2025-10-21T15:47:45.048" v="173" actId="1036"/>
          <ac:spMkLst>
            <pc:docMk/>
            <pc:sldMk cId="0" sldId="257"/>
            <ac:spMk id="2" creationId="{3206368E-CF78-4552-0EC5-3B3BF99B7F9F}"/>
          </ac:spMkLst>
        </pc:spChg>
        <pc:spChg chg="add mod">
          <ac:chgData name="Molly Hane" userId="fbe76f18-84a6-48ac-8ebc-fca7bac42ab3" providerId="ADAL" clId="{63CD239F-AFB6-4865-A374-79525A8391BA}" dt="2025-10-21T15:47:45.048" v="173" actId="1036"/>
          <ac:spMkLst>
            <pc:docMk/>
            <pc:sldMk cId="0" sldId="257"/>
            <ac:spMk id="6" creationId="{3198E470-1FD2-CDDE-46EE-6CA046E4769E}"/>
          </ac:spMkLst>
        </pc:spChg>
        <pc:spChg chg="add mod">
          <ac:chgData name="Molly Hane" userId="fbe76f18-84a6-48ac-8ebc-fca7bac42ab3" providerId="ADAL" clId="{63CD239F-AFB6-4865-A374-79525A8391BA}" dt="2025-10-21T15:47:45.048" v="173" actId="1036"/>
          <ac:spMkLst>
            <pc:docMk/>
            <pc:sldMk cId="0" sldId="257"/>
            <ac:spMk id="9" creationId="{0882A0BC-AD48-91EA-77D5-8B65FAB0EA3D}"/>
          </ac:spMkLst>
        </pc:spChg>
        <pc:spChg chg="add mod">
          <ac:chgData name="Molly Hane" userId="fbe76f18-84a6-48ac-8ebc-fca7bac42ab3" providerId="ADAL" clId="{63CD239F-AFB6-4865-A374-79525A8391BA}" dt="2025-10-30T16:13:56.618" v="944" actId="20577"/>
          <ac:spMkLst>
            <pc:docMk/>
            <pc:sldMk cId="0" sldId="257"/>
            <ac:spMk id="14" creationId="{0AC491FE-1A10-ABD4-AB14-5D41F9744306}"/>
          </ac:spMkLst>
        </pc:spChg>
        <pc:picChg chg="add mod">
          <ac:chgData name="Molly Hane" userId="fbe76f18-84a6-48ac-8ebc-fca7bac42ab3" providerId="ADAL" clId="{63CD239F-AFB6-4865-A374-79525A8391BA}" dt="2025-10-21T15:47:45.048" v="173" actId="1036"/>
          <ac:picMkLst>
            <pc:docMk/>
            <pc:sldMk cId="0" sldId="257"/>
            <ac:picMk id="4" creationId="{0FB1EBD7-AB44-99F3-98EF-3F7697F0F047}"/>
          </ac:picMkLst>
        </pc:picChg>
        <pc:picChg chg="add del mod">
          <ac:chgData name="Molly Hane" userId="fbe76f18-84a6-48ac-8ebc-fca7bac42ab3" providerId="ADAL" clId="{63CD239F-AFB6-4865-A374-79525A8391BA}" dt="2025-10-21T15:47:45.048" v="173" actId="1036"/>
          <ac:picMkLst>
            <pc:docMk/>
            <pc:sldMk cId="0" sldId="257"/>
            <ac:picMk id="5" creationId="{0CEC7903-DD77-2AC8-62A5-AE344196AE88}"/>
          </ac:picMkLst>
        </pc:picChg>
        <pc:picChg chg="add mod">
          <ac:chgData name="Molly Hane" userId="fbe76f18-84a6-48ac-8ebc-fca7bac42ab3" providerId="ADAL" clId="{63CD239F-AFB6-4865-A374-79525A8391BA}" dt="2025-10-21T15:47:45.048" v="173" actId="1036"/>
          <ac:picMkLst>
            <pc:docMk/>
            <pc:sldMk cId="0" sldId="257"/>
            <ac:picMk id="10" creationId="{F2350C27-A098-5C9B-F743-D51799938FF0}"/>
          </ac:picMkLst>
        </pc:picChg>
      </pc:sldChg>
      <pc:sldChg chg="modSp mod">
        <pc:chgData name="Molly Hane" userId="fbe76f18-84a6-48ac-8ebc-fca7bac42ab3" providerId="ADAL" clId="{63CD239F-AFB6-4865-A374-79525A8391BA}" dt="2025-10-21T16:01:48.472" v="818" actId="20577"/>
        <pc:sldMkLst>
          <pc:docMk/>
          <pc:sldMk cId="0" sldId="258"/>
        </pc:sldMkLst>
        <pc:spChg chg="mod">
          <ac:chgData name="Molly Hane" userId="fbe76f18-84a6-48ac-8ebc-fca7bac42ab3" providerId="ADAL" clId="{63CD239F-AFB6-4865-A374-79525A8391BA}" dt="2025-10-21T16:01:48.472" v="818" actId="20577"/>
          <ac:spMkLst>
            <pc:docMk/>
            <pc:sldMk cId="0" sldId="258"/>
            <ac:spMk id="68" creationId="{00000000-0000-0000-0000-000000000000}"/>
          </ac:spMkLst>
        </pc:spChg>
      </pc:sldChg>
      <pc:sldChg chg="modSp mod">
        <pc:chgData name="Molly Hane" userId="fbe76f18-84a6-48ac-8ebc-fca7bac42ab3" providerId="ADAL" clId="{63CD239F-AFB6-4865-A374-79525A8391BA}" dt="2025-10-21T15:50:17.265" v="256" actId="2710"/>
        <pc:sldMkLst>
          <pc:docMk/>
          <pc:sldMk cId="0" sldId="263"/>
        </pc:sldMkLst>
        <pc:spChg chg="mod">
          <ac:chgData name="Molly Hane" userId="fbe76f18-84a6-48ac-8ebc-fca7bac42ab3" providerId="ADAL" clId="{63CD239F-AFB6-4865-A374-79525A8391BA}" dt="2025-10-21T15:50:09.190" v="252" actId="20577"/>
          <ac:spMkLst>
            <pc:docMk/>
            <pc:sldMk cId="0" sldId="263"/>
            <ac:spMk id="2" creationId="{5D2DF6D4-92EF-CD0D-7018-9BA6E7D99294}"/>
          </ac:spMkLst>
        </pc:spChg>
        <pc:spChg chg="mod">
          <ac:chgData name="Molly Hane" userId="fbe76f18-84a6-48ac-8ebc-fca7bac42ab3" providerId="ADAL" clId="{63CD239F-AFB6-4865-A374-79525A8391BA}" dt="2025-10-21T15:50:17.265" v="256" actId="2710"/>
          <ac:spMkLst>
            <pc:docMk/>
            <pc:sldMk cId="0" sldId="263"/>
            <ac:spMk id="97" creationId="{00000000-0000-0000-0000-000000000000}"/>
          </ac:spMkLst>
        </pc:spChg>
      </pc:sldChg>
      <pc:sldChg chg="modSp mod ord">
        <pc:chgData name="Molly Hane" userId="fbe76f18-84a6-48ac-8ebc-fca7bac42ab3" providerId="ADAL" clId="{63CD239F-AFB6-4865-A374-79525A8391BA}" dt="2025-10-21T15:56:04.603" v="423" actId="20577"/>
        <pc:sldMkLst>
          <pc:docMk/>
          <pc:sldMk cId="0" sldId="264"/>
        </pc:sldMkLst>
        <pc:spChg chg="mod">
          <ac:chgData name="Molly Hane" userId="fbe76f18-84a6-48ac-8ebc-fca7bac42ab3" providerId="ADAL" clId="{63CD239F-AFB6-4865-A374-79525A8391BA}" dt="2025-10-21T14:35:43.478" v="36" actId="20577"/>
          <ac:spMkLst>
            <pc:docMk/>
            <pc:sldMk cId="0" sldId="264"/>
            <ac:spMk id="103" creationId="{00000000-0000-0000-0000-000000000000}"/>
          </ac:spMkLst>
        </pc:spChg>
        <pc:spChg chg="mod">
          <ac:chgData name="Molly Hane" userId="fbe76f18-84a6-48ac-8ebc-fca7bac42ab3" providerId="ADAL" clId="{63CD239F-AFB6-4865-A374-79525A8391BA}" dt="2025-10-21T15:56:04.603" v="423" actId="20577"/>
          <ac:spMkLst>
            <pc:docMk/>
            <pc:sldMk cId="0" sldId="264"/>
            <ac:spMk id="104" creationId="{00000000-0000-0000-0000-000000000000}"/>
          </ac:spMkLst>
        </pc:spChg>
      </pc:sldChg>
      <pc:sldChg chg="addSp delSp modSp mod">
        <pc:chgData name="Molly Hane" userId="fbe76f18-84a6-48ac-8ebc-fca7bac42ab3" providerId="ADAL" clId="{63CD239F-AFB6-4865-A374-79525A8391BA}" dt="2025-10-30T16:17:40.524" v="1138" actId="20577"/>
        <pc:sldMkLst>
          <pc:docMk/>
          <pc:sldMk cId="0" sldId="267"/>
        </pc:sldMkLst>
        <pc:spChg chg="mod">
          <ac:chgData name="Molly Hane" userId="fbe76f18-84a6-48ac-8ebc-fca7bac42ab3" providerId="ADAL" clId="{63CD239F-AFB6-4865-A374-79525A8391BA}" dt="2025-10-30T16:17:37.903" v="1137" actId="20577"/>
          <ac:spMkLst>
            <pc:docMk/>
            <pc:sldMk cId="0" sldId="267"/>
            <ac:spMk id="8" creationId="{1DFFA61F-AC73-7DB0-1856-1EF2FA71C31E}"/>
          </ac:spMkLst>
        </pc:spChg>
        <pc:spChg chg="mod">
          <ac:chgData name="Molly Hane" userId="fbe76f18-84a6-48ac-8ebc-fca7bac42ab3" providerId="ADAL" clId="{63CD239F-AFB6-4865-A374-79525A8391BA}" dt="2025-10-30T16:17:40.524" v="1138" actId="20577"/>
          <ac:spMkLst>
            <pc:docMk/>
            <pc:sldMk cId="0" sldId="267"/>
            <ac:spMk id="10" creationId="{531B1239-569F-C4AF-47EC-2F24FA0C6367}"/>
          </ac:spMkLst>
        </pc:spChg>
      </pc:sldChg>
      <pc:sldChg chg="modSp mod">
        <pc:chgData name="Molly Hane" userId="fbe76f18-84a6-48ac-8ebc-fca7bac42ab3" providerId="ADAL" clId="{63CD239F-AFB6-4865-A374-79525A8391BA}" dt="2025-10-29T15:57:20.867" v="913" actId="20577"/>
        <pc:sldMkLst>
          <pc:docMk/>
          <pc:sldMk cId="0" sldId="268"/>
        </pc:sldMkLst>
        <pc:spChg chg="mod">
          <ac:chgData name="Molly Hane" userId="fbe76f18-84a6-48ac-8ebc-fca7bac42ab3" providerId="ADAL" clId="{63CD239F-AFB6-4865-A374-79525A8391BA}" dt="2025-10-29T15:57:20.867" v="913" actId="20577"/>
          <ac:spMkLst>
            <pc:docMk/>
            <pc:sldMk cId="0" sldId="268"/>
            <ac:spMk id="2" creationId="{B8941341-951B-A060-1288-CBD674C5AA6C}"/>
          </ac:spMkLst>
        </pc:spChg>
      </pc:sldChg>
      <pc:sldChg chg="modSp mod">
        <pc:chgData name="Molly Hane" userId="fbe76f18-84a6-48ac-8ebc-fca7bac42ab3" providerId="ADAL" clId="{63CD239F-AFB6-4865-A374-79525A8391BA}" dt="2025-10-30T16:14:17.407" v="947" actId="20577"/>
        <pc:sldMkLst>
          <pc:docMk/>
          <pc:sldMk cId="0" sldId="272"/>
        </pc:sldMkLst>
        <pc:spChg chg="mod">
          <ac:chgData name="Molly Hane" userId="fbe76f18-84a6-48ac-8ebc-fca7bac42ab3" providerId="ADAL" clId="{63CD239F-AFB6-4865-A374-79525A8391BA}" dt="2025-10-30T16:14:17.407" v="947" actId="20577"/>
          <ac:spMkLst>
            <pc:docMk/>
            <pc:sldMk cId="0" sldId="272"/>
            <ac:spMk id="4" creationId="{D987A6FD-9F6D-C5E5-B323-E5893F899CFD}"/>
          </ac:spMkLst>
        </pc:spChg>
      </pc:sldChg>
      <pc:sldChg chg="modSp mod">
        <pc:chgData name="Molly Hane" userId="fbe76f18-84a6-48ac-8ebc-fca7bac42ab3" providerId="ADAL" clId="{63CD239F-AFB6-4865-A374-79525A8391BA}" dt="2025-10-29T15:57:00.741" v="881" actId="13926"/>
        <pc:sldMkLst>
          <pc:docMk/>
          <pc:sldMk cId="0" sldId="273"/>
        </pc:sldMkLst>
        <pc:spChg chg="mod">
          <ac:chgData name="Molly Hane" userId="fbe76f18-84a6-48ac-8ebc-fca7bac42ab3" providerId="ADAL" clId="{63CD239F-AFB6-4865-A374-79525A8391BA}" dt="2025-10-29T15:57:00.741" v="881" actId="13926"/>
          <ac:spMkLst>
            <pc:docMk/>
            <pc:sldMk cId="0" sldId="273"/>
            <ac:spMk id="173" creationId="{00000000-0000-0000-0000-000000000000}"/>
          </ac:spMkLst>
        </pc:spChg>
      </pc:sldChg>
      <pc:sldChg chg="modSp mod">
        <pc:chgData name="Molly Hane" userId="fbe76f18-84a6-48ac-8ebc-fca7bac42ab3" providerId="ADAL" clId="{63CD239F-AFB6-4865-A374-79525A8391BA}" dt="2025-10-29T15:47:17.981" v="854" actId="20577"/>
        <pc:sldMkLst>
          <pc:docMk/>
          <pc:sldMk cId="0" sldId="282"/>
        </pc:sldMkLst>
        <pc:spChg chg="mod">
          <ac:chgData name="Molly Hane" userId="fbe76f18-84a6-48ac-8ebc-fca7bac42ab3" providerId="ADAL" clId="{63CD239F-AFB6-4865-A374-79525A8391BA}" dt="2025-10-29T15:47:17.981" v="854" actId="20577"/>
          <ac:spMkLst>
            <pc:docMk/>
            <pc:sldMk cId="0" sldId="282"/>
            <ac:spMk id="3" creationId="{34484963-81D6-973B-B439-835C5EDDAD11}"/>
          </ac:spMkLst>
        </pc:spChg>
        <pc:spChg chg="mod">
          <ac:chgData name="Molly Hane" userId="fbe76f18-84a6-48ac-8ebc-fca7bac42ab3" providerId="ADAL" clId="{63CD239F-AFB6-4865-A374-79525A8391BA}" dt="2025-10-29T15:47:01.277" v="825" actId="20577"/>
          <ac:spMkLst>
            <pc:docMk/>
            <pc:sldMk cId="0" sldId="282"/>
            <ac:spMk id="9" creationId="{56619E7E-4B13-E40F-B9FB-3A36D6349C89}"/>
          </ac:spMkLst>
        </pc:spChg>
      </pc:sldChg>
      <pc:sldChg chg="addSp delSp modSp mod">
        <pc:chgData name="Molly Hane" userId="fbe76f18-84a6-48ac-8ebc-fca7bac42ab3" providerId="ADAL" clId="{63CD239F-AFB6-4865-A374-79525A8391BA}" dt="2025-10-30T16:17:20.583" v="1136" actId="20577"/>
        <pc:sldMkLst>
          <pc:docMk/>
          <pc:sldMk cId="3357562165" sldId="288"/>
        </pc:sldMkLst>
        <pc:spChg chg="add mod">
          <ac:chgData name="Molly Hane" userId="fbe76f18-84a6-48ac-8ebc-fca7bac42ab3" providerId="ADAL" clId="{63CD239F-AFB6-4865-A374-79525A8391BA}" dt="2025-10-30T16:17:20.583" v="1136" actId="20577"/>
          <ac:spMkLst>
            <pc:docMk/>
            <pc:sldMk cId="3357562165" sldId="288"/>
            <ac:spMk id="2" creationId="{336B665F-BB1A-3F6F-A7AB-75F0B48309C2}"/>
          </ac:spMkLst>
        </pc:spChg>
        <pc:spChg chg="mod">
          <ac:chgData name="Molly Hane" userId="fbe76f18-84a6-48ac-8ebc-fca7bac42ab3" providerId="ADAL" clId="{63CD239F-AFB6-4865-A374-79525A8391BA}" dt="2025-10-30T16:15:37.200" v="958" actId="554"/>
          <ac:spMkLst>
            <pc:docMk/>
            <pc:sldMk cId="3357562165" sldId="288"/>
            <ac:spMk id="4" creationId="{14D5984D-414F-CE3E-B249-59BDEE0B97C0}"/>
          </ac:spMkLst>
        </pc:spChg>
        <pc:spChg chg="add mod">
          <ac:chgData name="Molly Hane" userId="fbe76f18-84a6-48ac-8ebc-fca7bac42ab3" providerId="ADAL" clId="{63CD239F-AFB6-4865-A374-79525A8391BA}" dt="2025-10-30T16:15:37.200" v="958" actId="554"/>
          <ac:spMkLst>
            <pc:docMk/>
            <pc:sldMk cId="3357562165" sldId="288"/>
            <ac:spMk id="10" creationId="{18456A27-743C-BF26-25E1-4680EA07BE20}"/>
          </ac:spMkLst>
        </pc:spChg>
      </pc:sldChg>
      <pc:sldChg chg="modSp mod modCm">
        <pc:chgData name="Molly Hane" userId="fbe76f18-84a6-48ac-8ebc-fca7bac42ab3" providerId="ADAL" clId="{63CD239F-AFB6-4865-A374-79525A8391BA}" dt="2025-10-29T15:48:04.691" v="880" actId="20577"/>
        <pc:sldMkLst>
          <pc:docMk/>
          <pc:sldMk cId="2849141057" sldId="289"/>
        </pc:sldMkLst>
        <pc:spChg chg="mod">
          <ac:chgData name="Molly Hane" userId="fbe76f18-84a6-48ac-8ebc-fca7bac42ab3" providerId="ADAL" clId="{63CD239F-AFB6-4865-A374-79525A8391BA}" dt="2025-10-29T15:48:04.691" v="880" actId="20577"/>
          <ac:spMkLst>
            <pc:docMk/>
            <pc:sldMk cId="2849141057" sldId="289"/>
            <ac:spMk id="216" creationId="{0CDBBB33-176F-D19C-9DC5-B66D8F2BF0F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olly Hane" userId="fbe76f18-84a6-48ac-8ebc-fca7bac42ab3" providerId="ADAL" clId="{63CD239F-AFB6-4865-A374-79525A8391BA}" dt="2025-10-29T15:48:04.691" v="880" actId="20577"/>
              <pc2:cmMkLst xmlns:pc2="http://schemas.microsoft.com/office/powerpoint/2019/9/main/command">
                <pc:docMk/>
                <pc:sldMk cId="2849141057" sldId="289"/>
                <pc2:cmMk id="{1015B017-2A01-4A59-99F5-94E5E44F7BF8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Delete this slide if you’d like. This is an acknowledgement and thanks to Cole Blank for his contribution.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f0282dc55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f0282dc55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118dcfa72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118dcfa72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f076cdef51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f076cdef51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0ef941e22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0ef941e22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f076cdef51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f076cdef51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>
          <a:extLst>
            <a:ext uri="{FF2B5EF4-FFF2-40B4-BE49-F238E27FC236}">
              <a16:creationId xmlns:a16="http://schemas.microsoft.com/office/drawing/2014/main" id="{83C60D37-42B5-2B93-5195-072CA08AB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f076cdef51_0_45:notes">
            <a:extLst>
              <a:ext uri="{FF2B5EF4-FFF2-40B4-BE49-F238E27FC236}">
                <a16:creationId xmlns:a16="http://schemas.microsoft.com/office/drawing/2014/main" id="{707A1B63-CA20-C92B-A847-F021804EC9D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f076cdef51_0_45:notes">
            <a:extLst>
              <a:ext uri="{FF2B5EF4-FFF2-40B4-BE49-F238E27FC236}">
                <a16:creationId xmlns:a16="http://schemas.microsoft.com/office/drawing/2014/main" id="{4346C7C4-7ABF-FD53-601E-0D8C710FDB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8432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51d0ffca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51d0ffca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>
          <a:extLst>
            <a:ext uri="{FF2B5EF4-FFF2-40B4-BE49-F238E27FC236}">
              <a16:creationId xmlns:a16="http://schemas.microsoft.com/office/drawing/2014/main" id="{411A404B-B86A-7E87-99DB-98D46036DF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51d0ffcaed_0_35:notes">
            <a:extLst>
              <a:ext uri="{FF2B5EF4-FFF2-40B4-BE49-F238E27FC236}">
                <a16:creationId xmlns:a16="http://schemas.microsoft.com/office/drawing/2014/main" id="{8BC8172D-1586-A8B2-8B22-78AC433610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51d0ffcaed_0_35:notes">
            <a:extLst>
              <a:ext uri="{FF2B5EF4-FFF2-40B4-BE49-F238E27FC236}">
                <a16:creationId xmlns:a16="http://schemas.microsoft.com/office/drawing/2014/main" id="{2C7C2D7A-6600-E958-38E8-450E73F201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69522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08af5b09b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08af5b09b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f076cdef51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f076cdef51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0A5BCB18-9486-8476-862C-32A9F1C15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>
            <a:extLst>
              <a:ext uri="{FF2B5EF4-FFF2-40B4-BE49-F238E27FC236}">
                <a16:creationId xmlns:a16="http://schemas.microsoft.com/office/drawing/2014/main" id="{5D8D938F-2444-2315-45F8-F4912AFDFF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>
            <a:extLst>
              <a:ext uri="{FF2B5EF4-FFF2-40B4-BE49-F238E27FC236}">
                <a16:creationId xmlns:a16="http://schemas.microsoft.com/office/drawing/2014/main" id="{5CD4DFAF-C87D-519A-3D08-18B95B8D7FA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482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f07e61c7d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f07e61c7d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f0282dc554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f0282dc554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f076cdef5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f076cdef5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Team Goals based on expectations for the program that year.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0dd80dfa7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0dd80dfa7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Activities based on your plans for the season.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076cdef51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f076cdef51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f076cdef5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f076cdef51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>
          <a:extLst>
            <a:ext uri="{FF2B5EF4-FFF2-40B4-BE49-F238E27FC236}">
              <a16:creationId xmlns:a16="http://schemas.microsoft.com/office/drawing/2014/main" id="{A03C8080-94D1-8A80-4358-218593523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0dd80dfa75_0_0:notes">
            <a:extLst>
              <a:ext uri="{FF2B5EF4-FFF2-40B4-BE49-F238E27FC236}">
                <a16:creationId xmlns:a16="http://schemas.microsoft.com/office/drawing/2014/main" id="{6BFD56E7-9F93-9451-FC30-666936D5EC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0dd80dfa75_0_0:notes">
            <a:extLst>
              <a:ext uri="{FF2B5EF4-FFF2-40B4-BE49-F238E27FC236}">
                <a16:creationId xmlns:a16="http://schemas.microsoft.com/office/drawing/2014/main" id="{41943B4F-661E-B22B-7856-F474FDA71E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Activities based on your plans for the season.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729697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ahschools.us/blaine-bengals-esports/home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hyperlink" Target="https://sites.google.com/avusd.org/apple/esport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enworks.com/drone-racing-season-information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enworks.com/drone-racing-resource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video" Target="https://www.youtube.com/embed/LzHn8PWltf0?feature=oembed" TargetMode="External"/><Relationship Id="rId7" Type="http://schemas.openxmlformats.org/officeDocument/2006/relationships/image" Target="../media/image7.jpeg"/><Relationship Id="rId2" Type="http://schemas.openxmlformats.org/officeDocument/2006/relationships/video" Target="https://www.youtube.com/embed/sasV-esORzM?feature=oembed" TargetMode="External"/><Relationship Id="rId1" Type="http://schemas.openxmlformats.org/officeDocument/2006/relationships/video" Target="https://www.youtube.com/embed/HkIgqJt3sbo?feature=oembed" TargetMode="Externa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8E04C5A-8A1A-C437-A0FF-D0813D0113B7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83260B-3073-4FF8-1C0B-BB5CA6F58077}"/>
              </a:ext>
            </a:extLst>
          </p:cNvPr>
          <p:cNvSpPr txBox="1"/>
          <p:nvPr/>
        </p:nvSpPr>
        <p:spPr>
          <a:xfrm>
            <a:off x="2350077" y="3916545"/>
            <a:ext cx="44438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CFFFF"/>
                </a:solidFill>
              </a:rPr>
              <a:t>Anything Highlighted in </a:t>
            </a:r>
            <a:r>
              <a:rPr lang="en-US">
                <a:solidFill>
                  <a:srgbClr val="FCFFFF"/>
                </a:solidFill>
                <a:highlight>
                  <a:srgbClr val="00FF00"/>
                </a:highlight>
              </a:rPr>
              <a:t>Green</a:t>
            </a:r>
            <a:r>
              <a:rPr lang="en-US">
                <a:solidFill>
                  <a:srgbClr val="FCFFFF"/>
                </a:solidFill>
              </a:rPr>
              <a:t> is for you to edit/review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365760" y="1371600"/>
            <a:ext cx="4260300" cy="13486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CFFFF"/>
                </a:solidFill>
              </a:rPr>
              <a:t>Monday, January 5 – Wednesday, February 4, 2026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4123B8-0FBE-3F36-D5E6-9CDE0C2E7159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sp>
        <p:nvSpPr>
          <p:cNvPr id="3" name="Google Shape;103;p21">
            <a:extLst>
              <a:ext uri="{FF2B5EF4-FFF2-40B4-BE49-F238E27FC236}">
                <a16:creationId xmlns:a16="http://schemas.microsoft.com/office/drawing/2014/main" id="{09CF6300-9413-2F86-A9D4-0109F31AA0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73353" y="723513"/>
            <a:ext cx="4260301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8FCFF"/>
                </a:solidFill>
              </a:rPr>
              <a:t>Registration Dates</a:t>
            </a:r>
          </a:p>
        </p:txBody>
      </p:sp>
      <p:sp>
        <p:nvSpPr>
          <p:cNvPr id="4" name="Google Shape;103;p21">
            <a:extLst>
              <a:ext uri="{FF2B5EF4-FFF2-40B4-BE49-F238E27FC236}">
                <a16:creationId xmlns:a16="http://schemas.microsoft.com/office/drawing/2014/main" id="{41A664B8-2D23-1D91-D8E7-1251BD863BD2}"/>
              </a:ext>
            </a:extLst>
          </p:cNvPr>
          <p:cNvSpPr txBox="1">
            <a:spLocks/>
          </p:cNvSpPr>
          <p:nvPr/>
        </p:nvSpPr>
        <p:spPr>
          <a:xfrm>
            <a:off x="311699" y="2712603"/>
            <a:ext cx="426030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b="1">
                <a:solidFill>
                  <a:srgbClr val="38FCFF"/>
                </a:solidFill>
              </a:rPr>
              <a:t>Cost</a:t>
            </a:r>
          </a:p>
        </p:txBody>
      </p:sp>
      <p:sp>
        <p:nvSpPr>
          <p:cNvPr id="5" name="Google Shape;204;p34">
            <a:extLst>
              <a:ext uri="{FF2B5EF4-FFF2-40B4-BE49-F238E27FC236}">
                <a16:creationId xmlns:a16="http://schemas.microsoft.com/office/drawing/2014/main" id="{BEAB8B7D-2C3B-D637-7B67-41ECD3AC39B6}"/>
              </a:ext>
            </a:extLst>
          </p:cNvPr>
          <p:cNvSpPr txBox="1">
            <a:spLocks/>
          </p:cNvSpPr>
          <p:nvPr/>
        </p:nvSpPr>
        <p:spPr>
          <a:xfrm>
            <a:off x="311699" y="3360690"/>
            <a:ext cx="4260300" cy="835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ctr">
              <a:spcBef>
                <a:spcPts val="1200"/>
              </a:spcBef>
              <a:buFont typeface="Arial"/>
              <a:buNone/>
            </a:pPr>
            <a:r>
              <a:rPr lang="en-US">
                <a:solidFill>
                  <a:srgbClr val="FCFFFF"/>
                </a:solidFill>
                <a:highlight>
                  <a:srgbClr val="00FF00"/>
                </a:highlight>
              </a:rPr>
              <a:t>$100/Student – Adjust as needed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85371A2-FEE6-D82B-26D7-82E708E17499}"/>
              </a:ext>
            </a:extLst>
          </p:cNvPr>
          <p:cNvSpPr/>
          <p:nvPr/>
        </p:nvSpPr>
        <p:spPr>
          <a:xfrm>
            <a:off x="8259418" y="1015080"/>
            <a:ext cx="884582" cy="3410369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F92CEC-ADD4-EDAE-6E24-9469203BBF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68191" y="1015080"/>
            <a:ext cx="2991227" cy="341036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5"/>
          <p:cNvSpPr txBox="1">
            <a:spLocks noGrp="1"/>
          </p:cNvSpPr>
          <p:nvPr>
            <p:ph type="body" idx="1"/>
          </p:nvPr>
        </p:nvSpPr>
        <p:spPr>
          <a:xfrm>
            <a:off x="365760" y="1371600"/>
            <a:ext cx="8416942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lnSpc>
                <a:spcPct val="150000"/>
              </a:lnSpc>
            </a:pPr>
            <a:r>
              <a:rPr lang="en-US">
                <a:solidFill>
                  <a:srgbClr val="FCFFFF"/>
                </a:solidFill>
              </a:rPr>
              <a:t>All students can compete as an individual and/or on a team.</a:t>
            </a:r>
          </a:p>
          <a:p>
            <a:pPr marL="285750" indent="-285750">
              <a:lnSpc>
                <a:spcPct val="150000"/>
              </a:lnSpc>
            </a:pPr>
            <a:r>
              <a:rPr lang="en-US">
                <a:solidFill>
                  <a:srgbClr val="FCFFFF"/>
                </a:solidFill>
              </a:rPr>
              <a:t>Teams are allowed to re-roster between weeks and the Regional Tournament</a:t>
            </a:r>
          </a:p>
          <a:p>
            <a:pPr marL="285750" indent="-285750">
              <a:lnSpc>
                <a:spcPct val="150000"/>
              </a:lnSpc>
            </a:pPr>
            <a:r>
              <a:rPr lang="en-US">
                <a:solidFill>
                  <a:srgbClr val="FCFFFF"/>
                </a:solidFill>
              </a:rPr>
              <a:t>A student is only allowed to compete on one team in any given week. </a:t>
            </a:r>
          </a:p>
          <a:p>
            <a:pPr marL="285750" indent="-285750">
              <a:lnSpc>
                <a:spcPct val="150000"/>
              </a:lnSpc>
            </a:pPr>
            <a:r>
              <a:rPr lang="en-US">
                <a:solidFill>
                  <a:srgbClr val="FCFFFF"/>
                </a:solidFill>
              </a:rPr>
              <a:t>At the Regional Tournament, teams must be declared prior to, and no team-hopping is allowed. </a:t>
            </a:r>
          </a:p>
          <a:p>
            <a:pPr marL="285750" indent="-285750">
              <a:lnSpc>
                <a:spcPct val="150000"/>
              </a:lnSpc>
            </a:pPr>
            <a:r>
              <a:rPr lang="en-US">
                <a:solidFill>
                  <a:srgbClr val="FCFFFF"/>
                </a:solidFill>
              </a:rPr>
              <a:t>Teams are allowed unlimited subs. </a:t>
            </a:r>
          </a:p>
          <a:p>
            <a:pPr marL="285750" indent="-285750">
              <a:lnSpc>
                <a:spcPct val="150000"/>
              </a:lnSpc>
            </a:pPr>
            <a:r>
              <a:rPr lang="en-US">
                <a:solidFill>
                  <a:srgbClr val="FCFFFF"/>
                </a:solidFill>
              </a:rPr>
              <a:t>There are no subs for individual races.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5463D08-5331-68F6-9C42-9AAAA1B0ED85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sp>
        <p:nvSpPr>
          <p:cNvPr id="6" name="Google Shape;103;p21">
            <a:extLst>
              <a:ext uri="{FF2B5EF4-FFF2-40B4-BE49-F238E27FC236}">
                <a16:creationId xmlns:a16="http://schemas.microsoft.com/office/drawing/2014/main" id="{21220A9C-BF57-6DB9-BE5B-05C856132CB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7315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Players Rosters</a:t>
            </a:r>
            <a:endParaRPr b="1">
              <a:solidFill>
                <a:srgbClr val="38FC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BC2C559-D39C-47B8-B83B-9C73DB045ECB}"/>
              </a:ext>
            </a:extLst>
          </p:cNvPr>
          <p:cNvSpPr/>
          <p:nvPr/>
        </p:nvSpPr>
        <p:spPr>
          <a:xfrm>
            <a:off x="8259417" y="1518893"/>
            <a:ext cx="884583" cy="2939498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EFF673-7B63-D8CE-7EBD-DC9D3B51EF74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sp>
        <p:nvSpPr>
          <p:cNvPr id="7" name="Google Shape;103;p21">
            <a:extLst>
              <a:ext uri="{FF2B5EF4-FFF2-40B4-BE49-F238E27FC236}">
                <a16:creationId xmlns:a16="http://schemas.microsoft.com/office/drawing/2014/main" id="{26935C4E-FFB6-004E-14F6-A65BDCBDD02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" y="7315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Game Times</a:t>
            </a:r>
            <a:endParaRPr b="1">
              <a:solidFill>
                <a:srgbClr val="38FCFF"/>
              </a:solidFill>
            </a:endParaRPr>
          </a:p>
        </p:txBody>
      </p:sp>
      <p:pic>
        <p:nvPicPr>
          <p:cNvPr id="6" name="Picture 5" descr="A person wearing a virtual reality headset&#10;&#10;Description automatically generated">
            <a:extLst>
              <a:ext uri="{FF2B5EF4-FFF2-40B4-BE49-F238E27FC236}">
                <a16:creationId xmlns:a16="http://schemas.microsoft.com/office/drawing/2014/main" id="{C52790F5-28B3-E741-403A-F06D13D61B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6663" y="1518893"/>
            <a:ext cx="2642754" cy="2939498"/>
          </a:xfrm>
          <a:prstGeom prst="rect">
            <a:avLst/>
          </a:prstGeom>
        </p:spPr>
      </p:pic>
      <p:sp>
        <p:nvSpPr>
          <p:cNvPr id="5" name="Google Shape;210;p35">
            <a:extLst>
              <a:ext uri="{FF2B5EF4-FFF2-40B4-BE49-F238E27FC236}">
                <a16:creationId xmlns:a16="http://schemas.microsoft.com/office/drawing/2014/main" id="{42D382DC-C793-4E6E-6F60-D0A1218A45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5760" y="1371600"/>
            <a:ext cx="4899414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114300" indent="0" fontAlgn="base">
              <a:buNone/>
            </a:pPr>
            <a:r>
              <a:rPr lang="en-US" sz="2000">
                <a:solidFill>
                  <a:schemeClr val="bg1"/>
                </a:solidFill>
              </a:rPr>
              <a:t>Drone racing is unique in that it does not require racing at the above time. Students and teams can race whenever they want from the Monday – Friday timeframe. All times for each week </a:t>
            </a:r>
            <a:r>
              <a:rPr lang="en-US" sz="2100">
                <a:solidFill>
                  <a:schemeClr val="bg1"/>
                </a:solidFill>
              </a:rPr>
              <a:t>must be submitted by Friday at 5:00 pm CT.</a:t>
            </a:r>
          </a:p>
          <a:p>
            <a:pPr marL="114300" indent="0" fontAlgn="base">
              <a:buNone/>
            </a:pPr>
            <a:endParaRPr lang="en-US" sz="2100">
              <a:solidFill>
                <a:schemeClr val="bg1"/>
              </a:solidFill>
            </a:endParaRPr>
          </a:p>
          <a:p>
            <a:pPr marL="114300" indent="0" fontAlgn="base">
              <a:buNone/>
            </a:pPr>
            <a:r>
              <a:rPr lang="en-US" sz="2100">
                <a:solidFill>
                  <a:schemeClr val="bg1"/>
                </a:solidFill>
              </a:rPr>
              <a:t>This allows for students to compete whenever they are able to as long as it works with the General Manager. </a:t>
            </a:r>
          </a:p>
          <a:p>
            <a:pPr marL="114300" indent="0" fontAlgn="base">
              <a:buNone/>
            </a:pPr>
            <a:endParaRPr lang="en-US" sz="2100">
              <a:solidFill>
                <a:schemeClr val="bg1"/>
              </a:solidFill>
            </a:endParaRPr>
          </a:p>
          <a:p>
            <a:pPr fontAlgn="base"/>
            <a:endParaRPr lang="en-US" sz="2100">
              <a:solidFill>
                <a:schemeClr val="bg1"/>
              </a:solidFill>
            </a:endParaRPr>
          </a:p>
          <a:p>
            <a:pPr fontAlgn="base"/>
            <a:r>
              <a:rPr lang="en-US" sz="2100">
                <a:solidFill>
                  <a:schemeClr val="bg1"/>
                </a:solidFill>
              </a:rPr>
              <a:t>Simulator Individual: Asynchronous</a:t>
            </a:r>
          </a:p>
          <a:p>
            <a:pPr fontAlgn="base"/>
            <a:r>
              <a:rPr lang="en-US" sz="2100">
                <a:solidFill>
                  <a:schemeClr val="bg1"/>
                </a:solidFill>
              </a:rPr>
              <a:t>Simulator Duos: Asynchronous or on Tuesdays at 4:30 pm CT</a:t>
            </a:r>
          </a:p>
          <a:p>
            <a:pPr fontAlgn="base"/>
            <a:r>
              <a:rPr lang="en-US" sz="2100">
                <a:solidFill>
                  <a:schemeClr val="bg1"/>
                </a:solidFill>
              </a:rPr>
              <a:t>Simulator Combat: Synchronous on Thursdays at 4:30 pm CT</a:t>
            </a:r>
          </a:p>
          <a:p>
            <a:pPr marL="114300" indent="0" fontAlgn="base">
              <a:buNone/>
            </a:pPr>
            <a:endParaRPr lang="en-US" sz="2100">
              <a:solidFill>
                <a:schemeClr val="bg1"/>
              </a:solidFill>
              <a:highlight>
                <a:srgbClr val="00FF00"/>
              </a:highlight>
            </a:endParaRPr>
          </a:p>
          <a:p>
            <a:pPr marL="114300" indent="0" fontAlgn="base">
              <a:buNone/>
            </a:pPr>
            <a:r>
              <a:rPr lang="en-US" sz="2100">
                <a:solidFill>
                  <a:schemeClr val="bg1"/>
                </a:solidFill>
                <a:highlight>
                  <a:srgbClr val="00FF00"/>
                </a:highlight>
              </a:rPr>
              <a:t>Put here if you have any additional information for your school. </a:t>
            </a:r>
          </a:p>
          <a:p>
            <a:pPr fontAlgn="base"/>
            <a:endParaRPr 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2162185"/>
            <a:ext cx="8520600" cy="8191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CFFFF"/>
                </a:solidFill>
              </a:rPr>
              <a:t>Show off your achievements here or speak on club goals for the upcoming year/few years. This can be pictures/videos or bullet points</a:t>
            </a:r>
            <a:endParaRPr sz="1800">
              <a:solidFill>
                <a:srgbClr val="FCFFFF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D8A198-E859-0FCF-D298-2D091D078918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0"/>
          <p:cNvSpPr txBox="1">
            <a:spLocks noGrp="1"/>
          </p:cNvSpPr>
          <p:nvPr>
            <p:ph type="title"/>
          </p:nvPr>
        </p:nvSpPr>
        <p:spPr>
          <a:xfrm>
            <a:off x="0" y="7315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Communication/Scheduling</a:t>
            </a:r>
            <a:br>
              <a:rPr lang="en-US" b="1">
                <a:solidFill>
                  <a:srgbClr val="38FCFF"/>
                </a:solidFill>
              </a:rPr>
            </a:br>
            <a:r>
              <a:rPr lang="en-US" sz="1300" b="1">
                <a:solidFill>
                  <a:srgbClr val="38FCFF"/>
                </a:solidFill>
                <a:highlight>
                  <a:srgbClr val="00FF00"/>
                </a:highlight>
              </a:rPr>
              <a:t>List out what your communication Plan will be. Resources can be found below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30"/>
          <p:cNvSpPr txBox="1"/>
          <p:nvPr/>
        </p:nvSpPr>
        <p:spPr>
          <a:xfrm>
            <a:off x="950400" y="3588493"/>
            <a:ext cx="72432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bg1"/>
                </a:solidFill>
                <a:highlight>
                  <a:srgbClr val="00FF00"/>
                </a:highlight>
              </a:rPr>
              <a:t>School Website Examples: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ighlight>
                  <a:srgbClr val="00FF00"/>
                </a:highligh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BHS Bengal Esports Website</a:t>
            </a:r>
            <a:endParaRPr lang="en-US" u="sng">
              <a:solidFill>
                <a:srgbClr val="38FCFF"/>
              </a:solidFill>
              <a:highlight>
                <a:srgbClr val="00FF00"/>
              </a:highlight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ighlight>
                  <a:srgbClr val="00FF00"/>
                </a:highlight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AVHS Eagles Esports Website</a:t>
            </a:r>
            <a:endParaRPr lang="en-US" u="sng">
              <a:solidFill>
                <a:srgbClr val="38FCFF"/>
              </a:solidFill>
              <a:highlight>
                <a:srgbClr val="00FF00"/>
              </a:highlight>
            </a:endParaRPr>
          </a:p>
        </p:txBody>
      </p:sp>
      <p:pic>
        <p:nvPicPr>
          <p:cNvPr id="3076" name="Picture 4" descr="Discord's Branding Guidelines">
            <a:extLst>
              <a:ext uri="{FF2B5EF4-FFF2-40B4-BE49-F238E27FC236}">
                <a16:creationId xmlns:a16="http://schemas.microsoft.com/office/drawing/2014/main" id="{9D763199-7D45-F9CE-5FF0-8F1B7FA35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2878" y="1793528"/>
            <a:ext cx="3012558" cy="57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E8FAFAFD-8D82-5DD1-F201-A08B5C853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6313" y="1747917"/>
            <a:ext cx="2445135" cy="66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25E83D-94C7-ABA2-A55E-E4252775D20E}"/>
              </a:ext>
            </a:extLst>
          </p:cNvPr>
          <p:cNvSpPr txBox="1"/>
          <p:nvPr/>
        </p:nvSpPr>
        <p:spPr>
          <a:xfrm>
            <a:off x="1162878" y="2571750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 communicating between students and other schools.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2C14E1-3874-1830-C722-9802B5BA1135}"/>
              </a:ext>
            </a:extLst>
          </p:cNvPr>
          <p:cNvSpPr txBox="1"/>
          <p:nvPr/>
        </p:nvSpPr>
        <p:spPr>
          <a:xfrm>
            <a:off x="5217888" y="2556902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 setting up reminders for match times.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34D779A-DD8A-A26B-9683-3759A1554C54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>
          <a:extLst>
            <a:ext uri="{FF2B5EF4-FFF2-40B4-BE49-F238E27FC236}">
              <a16:creationId xmlns:a16="http://schemas.microsoft.com/office/drawing/2014/main" id="{634856D7-4829-7F24-27F9-56D90B334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81;p31">
            <a:extLst>
              <a:ext uri="{FF2B5EF4-FFF2-40B4-BE49-F238E27FC236}">
                <a16:creationId xmlns:a16="http://schemas.microsoft.com/office/drawing/2014/main" id="{20B733E4-5FFE-DB63-A5D6-DCA9E6F5B9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5760" y="1371600"/>
            <a:ext cx="8520600" cy="38587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Create Teams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See teams and Matches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Submit Times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Contact Opponents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View Season Standings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Fill out Profile with Player ID Info</a:t>
            </a:r>
          </a:p>
          <a:p>
            <a:pPr marL="430530">
              <a:buSzPct val="100000"/>
            </a:pPr>
            <a:endParaRPr lang="en-US" sz="1400">
              <a:solidFill>
                <a:srgbClr val="FCFFFF"/>
              </a:solidFill>
            </a:endParaRPr>
          </a:p>
          <a:p>
            <a:pPr marL="430530">
              <a:buSzPct val="100000"/>
            </a:pPr>
            <a:r>
              <a:rPr lang="en-US" sz="1400">
                <a:solidFill>
                  <a:srgbClr val="DD0000"/>
                </a:solidFill>
              </a:rPr>
              <a:t>Email will come with a Fenworks platform invite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DE67E2-986C-D295-E327-A9061536BF0B}"/>
              </a:ext>
            </a:extLst>
          </p:cNvPr>
          <p:cNvSpPr txBox="1"/>
          <p:nvPr/>
        </p:nvSpPr>
        <p:spPr>
          <a:xfrm>
            <a:off x="6722918" y="3331586"/>
            <a:ext cx="21093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*You can insert a QR code of your invite link HERE by using https://</a:t>
            </a:r>
            <a:r>
              <a:rPr lang="en-US" err="1">
                <a:solidFill>
                  <a:schemeClr val="bg1"/>
                </a:solidFill>
              </a:rPr>
              <a:t>www.qr</a:t>
            </a:r>
            <a:r>
              <a:rPr lang="en-US">
                <a:solidFill>
                  <a:schemeClr val="bg1"/>
                </a:solidFill>
              </a:rPr>
              <a:t>-code-</a:t>
            </a:r>
            <a:r>
              <a:rPr lang="en-US" err="1">
                <a:solidFill>
                  <a:schemeClr val="bg1"/>
                </a:solidFill>
              </a:rPr>
              <a:t>generator.com</a:t>
            </a:r>
            <a:r>
              <a:rPr lang="en-US">
                <a:solidFill>
                  <a:schemeClr val="bg1"/>
                </a:solidFill>
              </a:rPr>
              <a:t>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6F244A-6CD8-52F8-2B2A-28AC042968BF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pic>
        <p:nvPicPr>
          <p:cNvPr id="9" name="Picture 8" descr="A screenshot of a login page&#10;&#10;Description automatically generated">
            <a:extLst>
              <a:ext uri="{FF2B5EF4-FFF2-40B4-BE49-F238E27FC236}">
                <a16:creationId xmlns:a16="http://schemas.microsoft.com/office/drawing/2014/main" id="{15B6226F-2FA1-D023-33C0-AB879DCF29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0819" y="1374006"/>
            <a:ext cx="3281481" cy="1879159"/>
          </a:xfrm>
          <a:prstGeom prst="rect">
            <a:avLst/>
          </a:prstGeom>
        </p:spPr>
      </p:pic>
      <p:sp>
        <p:nvSpPr>
          <p:cNvPr id="10" name="Google Shape;171;p30">
            <a:extLst>
              <a:ext uri="{FF2B5EF4-FFF2-40B4-BE49-F238E27FC236}">
                <a16:creationId xmlns:a16="http://schemas.microsoft.com/office/drawing/2014/main" id="{24D72E1D-0C43-B0BF-B0FC-A343FC84A83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7315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87630" lvl="0" indent="0" algn="ctr" rtl="0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2800" b="1">
                <a:solidFill>
                  <a:srgbClr val="38FCFF"/>
                </a:solidFill>
              </a:rPr>
              <a:t>Fenworks Platform</a:t>
            </a:r>
          </a:p>
        </p:txBody>
      </p:sp>
    </p:spTree>
    <p:extLst>
      <p:ext uri="{BB962C8B-B14F-4D97-AF65-F5344CB8AC3E}">
        <p14:creationId xmlns:p14="http://schemas.microsoft.com/office/powerpoint/2010/main" val="2143061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6"/>
          <p:cNvSpPr txBox="1">
            <a:spLocks noGrp="1"/>
          </p:cNvSpPr>
          <p:nvPr>
            <p:ph type="title"/>
          </p:nvPr>
        </p:nvSpPr>
        <p:spPr>
          <a:xfrm>
            <a:off x="0" y="731375"/>
            <a:ext cx="9144000" cy="5760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Next Steps</a:t>
            </a:r>
          </a:p>
        </p:txBody>
      </p:sp>
      <p:sp>
        <p:nvSpPr>
          <p:cNvPr id="216" name="Google Shape;216;p36"/>
          <p:cNvSpPr txBox="1">
            <a:spLocks noGrp="1"/>
          </p:cNvSpPr>
          <p:nvPr>
            <p:ph type="body" idx="1"/>
          </p:nvPr>
        </p:nvSpPr>
        <p:spPr>
          <a:xfrm>
            <a:off x="365760" y="1371600"/>
            <a:ext cx="8520600" cy="385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Register for activity </a:t>
            </a:r>
          </a:p>
          <a:p>
            <a:pPr lvl="1" indent="-355600">
              <a:buSzPts val="2000"/>
              <a:buAutoNum type="arabicPeriod"/>
            </a:pPr>
            <a:r>
              <a:rPr lang="en-US" u="sng">
                <a:solidFill>
                  <a:srgbClr val="FCFFFF"/>
                </a:solidFill>
              </a:rPr>
              <a:t>Insert the process you would like your students to go through for paying league fees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Player receives an invite to setup a Fenworks account and assigned to a roster for their chosen racing format(s).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All player meeting _____________ after school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Practices and Pre-Season start week of________________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endParaRPr lang="en-US">
              <a:solidFill>
                <a:srgbClr val="FCFFFF"/>
              </a:solidFill>
            </a:endParaRPr>
          </a:p>
          <a:p>
            <a:pPr marL="10160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b="1" u="sng">
                <a:solidFill>
                  <a:srgbClr val="FCFFFF"/>
                </a:solidFill>
                <a:highlight>
                  <a:srgbClr val="00FF00"/>
                </a:highlight>
              </a:rPr>
              <a:t>*Edit as Needed*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D87E4EA-0E44-CD55-2916-A00BF0311E63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>
          <a:extLst>
            <a:ext uri="{FF2B5EF4-FFF2-40B4-BE49-F238E27FC236}">
              <a16:creationId xmlns:a16="http://schemas.microsoft.com/office/drawing/2014/main" id="{B45AB399-DD89-FDE6-FEA5-FA3F46BFB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6">
            <a:extLst>
              <a:ext uri="{FF2B5EF4-FFF2-40B4-BE49-F238E27FC236}">
                <a16:creationId xmlns:a16="http://schemas.microsoft.com/office/drawing/2014/main" id="{77AE25D0-109A-D27E-48BE-6E56A45818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731375"/>
            <a:ext cx="9144000" cy="5760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8FCFF"/>
                </a:solidFill>
              </a:rPr>
              <a:t>Fundraising Ideas</a:t>
            </a:r>
            <a:endParaRPr lang="en-US" b="1">
              <a:solidFill>
                <a:srgbClr val="38FCFF"/>
              </a:solidFill>
            </a:endParaRPr>
          </a:p>
        </p:txBody>
      </p:sp>
      <p:sp>
        <p:nvSpPr>
          <p:cNvPr id="216" name="Google Shape;216;p36">
            <a:extLst>
              <a:ext uri="{FF2B5EF4-FFF2-40B4-BE49-F238E27FC236}">
                <a16:creationId xmlns:a16="http://schemas.microsoft.com/office/drawing/2014/main" id="{0CDBBB33-176F-D19C-9DC5-B66D8F2BF0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5760" y="1371600"/>
            <a:ext cx="8520600" cy="385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>
                <a:solidFill>
                  <a:srgbClr val="FCFFFF"/>
                </a:solidFill>
              </a:rPr>
              <a:t>Selling Coupons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>
                <a:solidFill>
                  <a:srgbClr val="FCFFFF"/>
                </a:solidFill>
              </a:rPr>
              <a:t>Grocery bagging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>
                <a:solidFill>
                  <a:srgbClr val="FCFFFF"/>
                </a:solidFill>
              </a:rPr>
              <a:t>Donations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>
                <a:solidFill>
                  <a:srgbClr val="FCFFFF"/>
                </a:solidFill>
              </a:rPr>
              <a:t>Raffle tickets for prizes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>
                <a:solidFill>
                  <a:srgbClr val="FCFFFF"/>
                </a:solidFill>
              </a:rPr>
              <a:t>Merch Store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>
                <a:solidFill>
                  <a:srgbClr val="FCFFFF"/>
                </a:solidFill>
              </a:rPr>
              <a:t>Snap Raise! 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Equipment Expectations</a:t>
            </a:r>
            <a:endParaRPr lang="en-US">
              <a:solidFill>
                <a:srgbClr val="38FCFF"/>
              </a:solidFill>
            </a:endParaRP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800">
                <a:solidFill>
                  <a:srgbClr val="FCFFFF"/>
                </a:solidFill>
                <a:highlight>
                  <a:srgbClr val="00FF00"/>
                </a:highlight>
              </a:rPr>
              <a:t>*Edit* </a:t>
            </a:r>
            <a:r>
              <a:rPr lang="en-US" sz="1800">
                <a:solidFill>
                  <a:srgbClr val="FCFFFF"/>
                </a:solidFill>
              </a:rPr>
              <a:t>Share expectations and any needs when it comes to equipment. Will they always play at home, always in the school lab? Let them know, if you haven’t already.</a:t>
            </a: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800">
                <a:solidFill>
                  <a:srgbClr val="FCFFFF"/>
                </a:solidFill>
                <a:highlight>
                  <a:srgbClr val="00FF00"/>
                </a:highlight>
              </a:rPr>
              <a:t>*Edit* </a:t>
            </a:r>
            <a:r>
              <a:rPr lang="en-US" sz="1800">
                <a:solidFill>
                  <a:srgbClr val="FCFFFF"/>
                </a:solidFill>
              </a:rPr>
              <a:t>Will there be a training demo on how to handle the equipment properly? Go through any needed details regarding equipment that they should know up front.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443A00-A666-7876-A3CF-7EFA8AF6EF37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</p:spTree>
    <p:extLst>
      <p:ext uri="{BB962C8B-B14F-4D97-AF65-F5344CB8AC3E}">
        <p14:creationId xmlns:p14="http://schemas.microsoft.com/office/powerpoint/2010/main" val="28491410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EDD7E-DC28-F397-7461-E82AA9BE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163" y="2108462"/>
            <a:ext cx="7301674" cy="926575"/>
          </a:xfrm>
        </p:spPr>
        <p:txBody>
          <a:bodyPr>
            <a:normAutofit/>
          </a:bodyPr>
          <a:lstStyle/>
          <a:p>
            <a:pPr algn="ctr"/>
            <a:r>
              <a:rPr lang="en-US" sz="1800">
                <a:solidFill>
                  <a:srgbClr val="FCFFFF"/>
                </a:solidFill>
              </a:rPr>
              <a:t>Insert an exciting image from your club's history or an ending statement to finish your presentation!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3C43DCE-2A03-5B6C-9380-C8E005A8770A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</p:spTree>
    <p:extLst>
      <p:ext uri="{BB962C8B-B14F-4D97-AF65-F5344CB8AC3E}">
        <p14:creationId xmlns:p14="http://schemas.microsoft.com/office/powerpoint/2010/main" val="1947800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9"/>
          <p:cNvSpPr txBox="1"/>
          <p:nvPr/>
        </p:nvSpPr>
        <p:spPr>
          <a:xfrm>
            <a:off x="513300" y="3220775"/>
            <a:ext cx="3657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CFFFF"/>
                </a:solidFill>
              </a:rPr>
              <a:t>Important Resources!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0023A6-8AAB-ACA4-91C3-E7966EE64C61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sp>
        <p:nvSpPr>
          <p:cNvPr id="3" name="Google Shape;238;p39">
            <a:extLst>
              <a:ext uri="{FF2B5EF4-FFF2-40B4-BE49-F238E27FC236}">
                <a16:creationId xmlns:a16="http://schemas.microsoft.com/office/drawing/2014/main" id="{34484963-81D6-973B-B439-835C5EDDAD11}"/>
              </a:ext>
            </a:extLst>
          </p:cNvPr>
          <p:cNvSpPr txBox="1"/>
          <p:nvPr/>
        </p:nvSpPr>
        <p:spPr>
          <a:xfrm>
            <a:off x="513300" y="1146875"/>
            <a:ext cx="3657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2400" b="1">
                <a:solidFill>
                  <a:srgbClr val="FCFFFF"/>
                </a:solidFill>
              </a:rPr>
              <a:t>Season Information</a:t>
            </a:r>
          </a:p>
        </p:txBody>
      </p:sp>
      <p:sp>
        <p:nvSpPr>
          <p:cNvPr id="5" name="Google Shape;238;p39">
            <a:extLst>
              <a:ext uri="{FF2B5EF4-FFF2-40B4-BE49-F238E27FC236}">
                <a16:creationId xmlns:a16="http://schemas.microsoft.com/office/drawing/2014/main" id="{395B195A-8D4E-E78C-3310-DC43DC0326DB}"/>
              </a:ext>
            </a:extLst>
          </p:cNvPr>
          <p:cNvSpPr txBox="1"/>
          <p:nvPr/>
        </p:nvSpPr>
        <p:spPr>
          <a:xfrm>
            <a:off x="4170900" y="1146875"/>
            <a:ext cx="4304899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CFFFF"/>
                </a:solidFill>
                <a:hlinkClick r:id="rId3"/>
              </a:rPr>
              <a:t>https://</a:t>
            </a:r>
            <a:r>
              <a:rPr lang="en-US" sz="2400" b="1" err="1">
                <a:solidFill>
                  <a:srgbClr val="FCFFFF"/>
                </a:solidFill>
                <a:hlinkClick r:id="rId3"/>
              </a:rPr>
              <a:t>fenworks.com</a:t>
            </a:r>
            <a:r>
              <a:rPr lang="en-US" sz="2400" b="1">
                <a:solidFill>
                  <a:srgbClr val="FCFFFF"/>
                </a:solidFill>
                <a:hlinkClick r:id="rId3"/>
              </a:rPr>
              <a:t>/drone-racing-season-information/</a:t>
            </a:r>
            <a:endParaRPr lang="en-US" sz="2400" b="1">
              <a:solidFill>
                <a:srgbClr val="FCFFF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619E7E-4B13-E40F-B9FB-3A36D6349C89}"/>
              </a:ext>
            </a:extLst>
          </p:cNvPr>
          <p:cNvSpPr txBox="1"/>
          <p:nvPr/>
        </p:nvSpPr>
        <p:spPr>
          <a:xfrm>
            <a:off x="4170900" y="3220775"/>
            <a:ext cx="43048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FCFFFF"/>
                </a:solidFill>
                <a:hlinkClick r:id="rId4"/>
              </a:rPr>
              <a:t>https://fenworks.com/drone-racing-resources/</a:t>
            </a:r>
            <a:endParaRPr lang="en-US" sz="2400" b="1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0930BFA6-CFD6-F6C8-08A4-F57D6CB70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E790A3-6B95-15E4-E64C-A0BF97DF4F38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6CAEAA-92CA-8D8F-1838-959AB8797727}"/>
              </a:ext>
            </a:extLst>
          </p:cNvPr>
          <p:cNvSpPr txBox="1"/>
          <p:nvPr/>
        </p:nvSpPr>
        <p:spPr>
          <a:xfrm>
            <a:off x="0" y="1197621"/>
            <a:ext cx="9143933" cy="600164"/>
          </a:xfrm>
          <a:prstGeom prst="rect">
            <a:avLst/>
          </a:prstGeom>
          <a:solidFill>
            <a:srgbClr val="07121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300" b="1">
                <a:solidFill>
                  <a:srgbClr val="FCFFFF"/>
                </a:solidFill>
                <a:latin typeface="+mj-lt"/>
              </a:rPr>
              <a:t>Intro to Drone Racing with Fenworks</a:t>
            </a:r>
          </a:p>
        </p:txBody>
      </p:sp>
      <p:pic>
        <p:nvPicPr>
          <p:cNvPr id="3" name="Picture 2" descr="A group of boys in sports uniforms&#10;&#10;Description automatically generated">
            <a:extLst>
              <a:ext uri="{FF2B5EF4-FFF2-40B4-BE49-F238E27FC236}">
                <a16:creationId xmlns:a16="http://schemas.microsoft.com/office/drawing/2014/main" id="{8DFADC57-BD92-DAAD-0E1F-9ACF2B7211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8646" y="2262598"/>
            <a:ext cx="3546988" cy="18937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E25B43-5CA9-916B-B23B-BA6A7911F0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0491" y="2262596"/>
            <a:ext cx="3584864" cy="189376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98A72AA-76C5-91F9-DC15-A327008696ED}"/>
              </a:ext>
            </a:extLst>
          </p:cNvPr>
          <p:cNvSpPr/>
          <p:nvPr/>
        </p:nvSpPr>
        <p:spPr>
          <a:xfrm>
            <a:off x="938645" y="4156364"/>
            <a:ext cx="3546989" cy="193964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822A075-0ED8-9C94-FFEE-64C54C022B7E}"/>
              </a:ext>
            </a:extLst>
          </p:cNvPr>
          <p:cNvSpPr/>
          <p:nvPr/>
        </p:nvSpPr>
        <p:spPr>
          <a:xfrm>
            <a:off x="4620490" y="4156364"/>
            <a:ext cx="3584863" cy="193964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6756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2"/>
          <p:cNvSpPr txBox="1">
            <a:spLocks noGrp="1"/>
          </p:cNvSpPr>
          <p:nvPr>
            <p:ph type="title"/>
          </p:nvPr>
        </p:nvSpPr>
        <p:spPr>
          <a:xfrm>
            <a:off x="0" y="7315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Follow Our Social Media</a:t>
            </a:r>
          </a:p>
        </p:txBody>
      </p:sp>
      <p:sp>
        <p:nvSpPr>
          <p:cNvPr id="187" name="Google Shape;187;p32"/>
          <p:cNvSpPr txBox="1">
            <a:spLocks noGrp="1"/>
          </p:cNvSpPr>
          <p:nvPr>
            <p:ph type="body" idx="1"/>
          </p:nvPr>
        </p:nvSpPr>
        <p:spPr>
          <a:xfrm>
            <a:off x="1660593" y="1331063"/>
            <a:ext cx="3090312" cy="38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FCFFFF"/>
                </a:solidFill>
                <a:highlight>
                  <a:srgbClr val="00FF00"/>
                </a:highlight>
              </a:rPr>
              <a:t>@Insert Account Here</a:t>
            </a:r>
            <a:endParaRPr lang="en-US">
              <a:solidFill>
                <a:srgbClr val="FCFFFF"/>
              </a:solidFill>
              <a:highlight>
                <a:srgbClr val="00FF00"/>
              </a:highlight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  <a:highlight>
                <a:srgbClr val="00FF00"/>
              </a:highlight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  <a:highlight>
                  <a:srgbClr val="00FF00"/>
                </a:highlight>
              </a:rPr>
              <a:t>@Insert Account Here</a:t>
            </a:r>
            <a:endParaRPr>
              <a:solidFill>
                <a:srgbClr val="FCFFFF"/>
              </a:solidFill>
              <a:highlight>
                <a:srgbClr val="00FF00"/>
              </a:highlight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  <a:highlight>
                <a:srgbClr val="00FF00"/>
              </a:highlight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  <a:highlight>
                  <a:srgbClr val="00FF00"/>
                </a:highlight>
              </a:rPr>
              <a:t>@Insert Account Here</a:t>
            </a:r>
            <a:endParaRPr>
              <a:solidFill>
                <a:srgbClr val="FCFFFF"/>
              </a:solidFill>
              <a:highlight>
                <a:srgbClr val="00FF00"/>
              </a:highlight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  <a:highlight>
                <a:srgbClr val="00FF00"/>
              </a:highlight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>
                <a:solidFill>
                  <a:srgbClr val="FCFFFF"/>
                </a:solidFill>
                <a:highlight>
                  <a:srgbClr val="00FF00"/>
                </a:highlight>
              </a:rPr>
              <a:t>@Insert Account Here</a:t>
            </a:r>
            <a:endParaRPr>
              <a:solidFill>
                <a:srgbClr val="FCFFFF"/>
              </a:solidFill>
              <a:highlight>
                <a:srgbClr val="00FF00"/>
              </a:highlight>
            </a:endParaRPr>
          </a:p>
        </p:txBody>
      </p:sp>
      <p:pic>
        <p:nvPicPr>
          <p:cNvPr id="2" name="Picture 1" descr="File:X logo 2023 (white).png - Wikimedia Commons">
            <a:extLst>
              <a:ext uri="{FF2B5EF4-FFF2-40B4-BE49-F238E27FC236}">
                <a16:creationId xmlns:a16="http://schemas.microsoft.com/office/drawing/2014/main" id="{FB68C2CB-9996-DF1B-F7A3-ADAF4FECB3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248" y="1406024"/>
            <a:ext cx="452516" cy="466569"/>
          </a:xfrm>
          <a:prstGeom prst="rect">
            <a:avLst/>
          </a:prstGeom>
        </p:spPr>
      </p:pic>
      <p:pic>
        <p:nvPicPr>
          <p:cNvPr id="3" name="Picture 2" descr="new instagram logo white border icon png large - The Troy Redfern Band">
            <a:extLst>
              <a:ext uri="{FF2B5EF4-FFF2-40B4-BE49-F238E27FC236}">
                <a16:creationId xmlns:a16="http://schemas.microsoft.com/office/drawing/2014/main" id="{68F2FA25-9362-29A6-A334-92323173F8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87" y="2217955"/>
            <a:ext cx="560258" cy="560257"/>
          </a:xfrm>
          <a:prstGeom prst="rect">
            <a:avLst/>
          </a:prstGeom>
        </p:spPr>
      </p:pic>
      <p:pic>
        <p:nvPicPr>
          <p:cNvPr id="4" name="Picture 3" descr="Twitch White icon PNG and SVG Vector Free Download">
            <a:extLst>
              <a:ext uri="{FF2B5EF4-FFF2-40B4-BE49-F238E27FC236}">
                <a16:creationId xmlns:a16="http://schemas.microsoft.com/office/drawing/2014/main" id="{43F4DE82-4460-7599-1712-D221D1C33C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740" y="3123574"/>
            <a:ext cx="546205" cy="541519"/>
          </a:xfrm>
          <a:prstGeom prst="rect">
            <a:avLst/>
          </a:prstGeom>
        </p:spPr>
      </p:pic>
      <p:pic>
        <p:nvPicPr>
          <p:cNvPr id="5" name="Picture 4" descr="Tiktok White icon PNG and SVG Vector Free Download">
            <a:extLst>
              <a:ext uri="{FF2B5EF4-FFF2-40B4-BE49-F238E27FC236}">
                <a16:creationId xmlns:a16="http://schemas.microsoft.com/office/drawing/2014/main" id="{AF1BB32E-0B0F-7DCE-EF64-7E9390837A8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042" y="3997956"/>
            <a:ext cx="546205" cy="54620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B01B1C5-EAD0-2F50-250E-A30C684CB841}"/>
              </a:ext>
            </a:extLst>
          </p:cNvPr>
          <p:cNvSpPr/>
          <p:nvPr/>
        </p:nvSpPr>
        <p:spPr>
          <a:xfrm>
            <a:off x="8259417" y="1612149"/>
            <a:ext cx="884583" cy="2688730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958007-761D-056B-420C-175BD1B8D1D6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pic>
        <p:nvPicPr>
          <p:cNvPr id="9" name="Picture 8" descr="A small drone on a table&#10;&#10;Description automatically generated">
            <a:extLst>
              <a:ext uri="{FF2B5EF4-FFF2-40B4-BE49-F238E27FC236}">
                <a16:creationId xmlns:a16="http://schemas.microsoft.com/office/drawing/2014/main" id="{AAB2688E-4B5D-8F5F-D50F-DFB25050197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4291" y="1612149"/>
            <a:ext cx="3721969" cy="269184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8F6EB-DE9F-FE77-32AE-F002F6B0E714}"/>
              </a:ext>
            </a:extLst>
          </p:cNvPr>
          <p:cNvSpPr/>
          <p:nvPr/>
        </p:nvSpPr>
        <p:spPr>
          <a:xfrm>
            <a:off x="4599709" y="1395846"/>
            <a:ext cx="4131797" cy="2828816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oup of people holding up a trophy&#10;&#10;Description automatically generated">
            <a:extLst>
              <a:ext uri="{FF2B5EF4-FFF2-40B4-BE49-F238E27FC236}">
                <a16:creationId xmlns:a16="http://schemas.microsoft.com/office/drawing/2014/main" id="{D8D1F3DF-C888-1DA8-80F8-60B9EA1F28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3291" y="988408"/>
            <a:ext cx="4308938" cy="2995539"/>
          </a:xfrm>
          <a:prstGeom prst="rect">
            <a:avLst/>
          </a:prstGeom>
        </p:spPr>
      </p:pic>
      <p:sp>
        <p:nvSpPr>
          <p:cNvPr id="222" name="Google Shape;222;p37"/>
          <p:cNvSpPr txBox="1">
            <a:spLocks noGrp="1"/>
          </p:cNvSpPr>
          <p:nvPr>
            <p:ph type="body" idx="1"/>
          </p:nvPr>
        </p:nvSpPr>
        <p:spPr>
          <a:xfrm>
            <a:off x="326413" y="2239457"/>
            <a:ext cx="3882300" cy="8767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SzPts val="770"/>
              <a:buNone/>
            </a:pPr>
            <a:r>
              <a:rPr lang="en-US" sz="3600" b="1">
                <a:solidFill>
                  <a:srgbClr val="38FCFF"/>
                </a:solidFill>
              </a:rPr>
              <a:t>Questions?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E34BC3-C559-1EDA-2731-9A70A512D78B}"/>
              </a:ext>
            </a:extLst>
          </p:cNvPr>
          <p:cNvSpPr/>
          <p:nvPr/>
        </p:nvSpPr>
        <p:spPr>
          <a:xfrm>
            <a:off x="7800109" y="3293265"/>
            <a:ext cx="931397" cy="931397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15B6B4-EBBD-C364-4BF5-49AE2E8D5679}"/>
              </a:ext>
            </a:extLst>
          </p:cNvPr>
          <p:cNvSpPr/>
          <p:nvPr/>
        </p:nvSpPr>
        <p:spPr>
          <a:xfrm>
            <a:off x="6868712" y="3293264"/>
            <a:ext cx="931397" cy="931397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0AD9B7-3EDE-A0C2-D664-89E0CDD95C98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6EBD02-0328-BDFD-019B-09B7DB6F46EB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pic>
        <p:nvPicPr>
          <p:cNvPr id="5" name="DRL" descr="This is DRL | Drone Racing League">
            <a:hlinkClick r:id="" action="ppaction://media"/>
            <a:extLst>
              <a:ext uri="{FF2B5EF4-FFF2-40B4-BE49-F238E27FC236}">
                <a16:creationId xmlns:a16="http://schemas.microsoft.com/office/drawing/2014/main" id="{0CEC7903-DD77-2AC8-62A5-AE344196AE8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3259253" y="2788086"/>
            <a:ext cx="2621820" cy="1481328"/>
          </a:xfrm>
          <a:prstGeom prst="rect">
            <a:avLst/>
          </a:prstGeom>
        </p:spPr>
      </p:pic>
      <p:sp>
        <p:nvSpPr>
          <p:cNvPr id="13" name="Google Shape;103;p21">
            <a:extLst>
              <a:ext uri="{FF2B5EF4-FFF2-40B4-BE49-F238E27FC236}">
                <a16:creationId xmlns:a16="http://schemas.microsoft.com/office/drawing/2014/main" id="{00CEE7F6-AAE9-3569-A52E-AC840911B7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" y="731520"/>
            <a:ext cx="91439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What’s Drone Racing</a:t>
            </a:r>
            <a:endParaRPr b="1">
              <a:solidFill>
                <a:srgbClr val="38FCFF"/>
              </a:solidFill>
            </a:endParaRPr>
          </a:p>
        </p:txBody>
      </p:sp>
      <p:sp>
        <p:nvSpPr>
          <p:cNvPr id="2" name="Google Shape;210;p35">
            <a:extLst>
              <a:ext uri="{FF2B5EF4-FFF2-40B4-BE49-F238E27FC236}">
                <a16:creationId xmlns:a16="http://schemas.microsoft.com/office/drawing/2014/main" id="{3206368E-CF78-4552-0EC5-3B3BF99B7F9F}"/>
              </a:ext>
            </a:extLst>
          </p:cNvPr>
          <p:cNvSpPr txBox="1">
            <a:spLocks/>
          </p:cNvSpPr>
          <p:nvPr/>
        </p:nvSpPr>
        <p:spPr>
          <a:xfrm>
            <a:off x="385784" y="4314853"/>
            <a:ext cx="2621819" cy="373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en-US" b="1">
                <a:solidFill>
                  <a:srgbClr val="FCFFFF"/>
                </a:solidFill>
              </a:rPr>
              <a:t>2025 Recap</a:t>
            </a:r>
          </a:p>
        </p:txBody>
      </p:sp>
      <p:pic>
        <p:nvPicPr>
          <p:cNvPr id="4" name="Online Media 3" title="2025 Fenworks Drone Racing Regionals Recap">
            <a:hlinkClick r:id="" action="ppaction://media"/>
            <a:extLst>
              <a:ext uri="{FF2B5EF4-FFF2-40B4-BE49-F238E27FC236}">
                <a16:creationId xmlns:a16="http://schemas.microsoft.com/office/drawing/2014/main" id="{0FB1EBD7-AB44-99F3-98EF-3F7697F0F047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385784" y="2786011"/>
            <a:ext cx="2622042" cy="1481328"/>
          </a:xfrm>
          <a:prstGeom prst="rect">
            <a:avLst/>
          </a:prstGeom>
        </p:spPr>
      </p:pic>
      <p:sp>
        <p:nvSpPr>
          <p:cNvPr id="6" name="Google Shape;210;p35">
            <a:extLst>
              <a:ext uri="{FF2B5EF4-FFF2-40B4-BE49-F238E27FC236}">
                <a16:creationId xmlns:a16="http://schemas.microsoft.com/office/drawing/2014/main" id="{3198E470-1FD2-CDDE-46EE-6CA046E4769E}"/>
              </a:ext>
            </a:extLst>
          </p:cNvPr>
          <p:cNvSpPr txBox="1">
            <a:spLocks/>
          </p:cNvSpPr>
          <p:nvPr/>
        </p:nvSpPr>
        <p:spPr>
          <a:xfrm>
            <a:off x="3259253" y="4314853"/>
            <a:ext cx="2621819" cy="373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en-US" b="1">
                <a:solidFill>
                  <a:srgbClr val="FCFFFF"/>
                </a:solidFill>
              </a:rPr>
              <a:t>Professional Drone Racing</a:t>
            </a:r>
          </a:p>
        </p:txBody>
      </p:sp>
      <p:sp>
        <p:nvSpPr>
          <p:cNvPr id="9" name="Google Shape;210;p35">
            <a:extLst>
              <a:ext uri="{FF2B5EF4-FFF2-40B4-BE49-F238E27FC236}">
                <a16:creationId xmlns:a16="http://schemas.microsoft.com/office/drawing/2014/main" id="{0882A0BC-AD48-91EA-77D5-8B65FAB0EA3D}"/>
              </a:ext>
            </a:extLst>
          </p:cNvPr>
          <p:cNvSpPr txBox="1">
            <a:spLocks/>
          </p:cNvSpPr>
          <p:nvPr/>
        </p:nvSpPr>
        <p:spPr>
          <a:xfrm>
            <a:off x="6132720" y="4314853"/>
            <a:ext cx="2621819" cy="373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ctr">
              <a:lnSpc>
                <a:spcPct val="100000"/>
              </a:lnSpc>
              <a:buFont typeface="Arial"/>
              <a:buNone/>
            </a:pPr>
            <a:r>
              <a:rPr lang="en-US" b="1">
                <a:solidFill>
                  <a:srgbClr val="FCFFFF"/>
                </a:solidFill>
              </a:rPr>
              <a:t>2024 Recap</a:t>
            </a:r>
          </a:p>
        </p:txBody>
      </p:sp>
      <p:pic>
        <p:nvPicPr>
          <p:cNvPr id="10" name="Online Media 9" title="Fenworks 2024 Drone Racing State Tournament Recap">
            <a:hlinkClick r:id="" action="ppaction://media"/>
            <a:extLst>
              <a:ext uri="{FF2B5EF4-FFF2-40B4-BE49-F238E27FC236}">
                <a16:creationId xmlns:a16="http://schemas.microsoft.com/office/drawing/2014/main" id="{F2350C27-A098-5C9B-F743-D51799938FF0}"/>
              </a:ext>
            </a:extLst>
          </p:cNvPr>
          <p:cNvPicPr>
            <a:picLocks noRot="1" noChangeAspect="1"/>
          </p:cNvPicPr>
          <p:nvPr>
            <a:videoFile r:link="rId3"/>
          </p:nvPr>
        </p:nvPicPr>
        <p:blipFill>
          <a:blip r:embed="rId8"/>
          <a:stretch>
            <a:fillRect/>
          </a:stretch>
        </p:blipFill>
        <p:spPr>
          <a:xfrm>
            <a:off x="6132497" y="2786011"/>
            <a:ext cx="2622042" cy="14813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AC491FE-1A10-ABD4-AB14-5D41F9744306}"/>
              </a:ext>
            </a:extLst>
          </p:cNvPr>
          <p:cNvSpPr txBox="1"/>
          <p:nvPr/>
        </p:nvSpPr>
        <p:spPr>
          <a:xfrm>
            <a:off x="342521" y="1304220"/>
            <a:ext cx="8412018" cy="14003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700">
                <a:solidFill>
                  <a:srgbClr val="FCFFFF"/>
                </a:solidFill>
                <a:latin typeface="+mn-lt"/>
                <a:cs typeface="Calibri"/>
              </a:rPr>
              <a:t>Drone Racing involves racing drones around a track that consists of obstacles, such as hoops, arches, and flags, at speeds of up to 25 miles per hour. </a:t>
            </a:r>
          </a:p>
          <a:p>
            <a:endParaRPr lang="en-US" sz="1700" b="1">
              <a:solidFill>
                <a:srgbClr val="FCFFFF"/>
              </a:solidFill>
              <a:latin typeface="+mn-lt"/>
              <a:cs typeface="Calibri"/>
            </a:endParaRPr>
          </a:p>
          <a:p>
            <a:r>
              <a:rPr lang="en-US" sz="1700">
                <a:solidFill>
                  <a:srgbClr val="FCFFFF"/>
                </a:solidFill>
                <a:latin typeface="+mn-lt"/>
                <a:cs typeface="Calibri"/>
              </a:rPr>
              <a:t>Each drone is equipped with a camera that streams an FPV (first-person view) feed. The pilot uses goggles to receive the transmission from the drone’s camera.  </a:t>
            </a:r>
            <a:endParaRPr lang="en-US" sz="1700">
              <a:solidFill>
                <a:srgbClr val="FCFFFF"/>
              </a:solidFill>
              <a:latin typeface="+mn-lt"/>
              <a:ea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>
            <a:spLocks noGrp="1"/>
          </p:cNvSpPr>
          <p:nvPr>
            <p:ph type="body" idx="1"/>
          </p:nvPr>
        </p:nvSpPr>
        <p:spPr>
          <a:xfrm>
            <a:off x="365760" y="1371600"/>
            <a:ext cx="4713473" cy="24340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>
                <a:solidFill>
                  <a:srgbClr val="FCFFFF"/>
                </a:solidFill>
                <a:highlight>
                  <a:srgbClr val="00FF00"/>
                </a:highlight>
              </a:rPr>
              <a:t>Edit for your school</a:t>
            </a: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Build a community and provide a space for students to connect through UAS.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Compete at the highest level in high school drone racing.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Grow the program to give others opportunities to succeed.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Have fun and win! 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2DF6D4-92EF-CD0D-7018-9BA6E7D99294}"/>
              </a:ext>
            </a:extLst>
          </p:cNvPr>
          <p:cNvSpPr txBox="1"/>
          <p:nvPr/>
        </p:nvSpPr>
        <p:spPr>
          <a:xfrm>
            <a:off x="311700" y="4150515"/>
            <a:ext cx="4439036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b="1" u="sng">
                <a:solidFill>
                  <a:srgbClr val="FCFFFF"/>
                </a:solidFill>
                <a:highlight>
                  <a:srgbClr val="00FF00"/>
                </a:highlight>
              </a:rPr>
              <a:t>Enter your School Logo and/or School Motto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E0979EF-6B28-55FC-6431-BF0D48F26D40}"/>
              </a:ext>
            </a:extLst>
          </p:cNvPr>
          <p:cNvSpPr/>
          <p:nvPr/>
        </p:nvSpPr>
        <p:spPr>
          <a:xfrm>
            <a:off x="5517392" y="1638348"/>
            <a:ext cx="3260848" cy="225500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8" name="Picture 7" descr="A person and person in a room&#10;&#10;Description automatically generated">
            <a:extLst>
              <a:ext uri="{FF2B5EF4-FFF2-40B4-BE49-F238E27FC236}">
                <a16:creationId xmlns:a16="http://schemas.microsoft.com/office/drawing/2014/main" id="{BEC0D08C-04BE-1988-4917-6B905BAC06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222" y="1550218"/>
            <a:ext cx="3260847" cy="217514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B47527-72E3-A0F4-36FC-2E04B341457E}"/>
              </a:ext>
            </a:extLst>
          </p:cNvPr>
          <p:cNvSpPr/>
          <p:nvPr/>
        </p:nvSpPr>
        <p:spPr>
          <a:xfrm>
            <a:off x="8297845" y="3412958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16BBC0-4FEA-4516-B12A-6E7BBE11A6AD}"/>
              </a:ext>
            </a:extLst>
          </p:cNvPr>
          <p:cNvSpPr/>
          <p:nvPr/>
        </p:nvSpPr>
        <p:spPr>
          <a:xfrm>
            <a:off x="7817450" y="3412958"/>
            <a:ext cx="480395" cy="480395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2D899A-F433-D0BD-1685-74F0BB137A22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sp>
        <p:nvSpPr>
          <p:cNvPr id="11" name="Google Shape;103;p21">
            <a:extLst>
              <a:ext uri="{FF2B5EF4-FFF2-40B4-BE49-F238E27FC236}">
                <a16:creationId xmlns:a16="http://schemas.microsoft.com/office/drawing/2014/main" id="{A0769834-0396-1DE5-0636-03370AA974E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7315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Our Team Goals</a:t>
            </a:r>
            <a:endParaRPr b="1">
              <a:solidFill>
                <a:srgbClr val="38FC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FFDCDD-84BD-3F6F-2F0A-6CB117C43646}"/>
              </a:ext>
            </a:extLst>
          </p:cNvPr>
          <p:cNvSpPr/>
          <p:nvPr/>
        </p:nvSpPr>
        <p:spPr>
          <a:xfrm>
            <a:off x="5339247" y="1508858"/>
            <a:ext cx="3438993" cy="3076866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11" name="Picture 10" descr="A child wearing a virtual reality headset&#10;&#10;Description automatically generated">
            <a:extLst>
              <a:ext uri="{FF2B5EF4-FFF2-40B4-BE49-F238E27FC236}">
                <a16:creationId xmlns:a16="http://schemas.microsoft.com/office/drawing/2014/main" id="{708AF1F2-F8CF-2A7A-8C65-C88F50E2F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1577" y="1333077"/>
            <a:ext cx="3399021" cy="3078903"/>
          </a:xfrm>
          <a:prstGeom prst="rect">
            <a:avLst/>
          </a:prstGeom>
        </p:spPr>
      </p:pic>
      <p:sp>
        <p:nvSpPr>
          <p:cNvPr id="4" name="Google Shape;210;p35">
            <a:extLst>
              <a:ext uri="{FF2B5EF4-FFF2-40B4-BE49-F238E27FC236}">
                <a16:creationId xmlns:a16="http://schemas.microsoft.com/office/drawing/2014/main" id="{D987A6FD-9F6D-C5E5-B323-E5893F899C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5760" y="1371600"/>
            <a:ext cx="4687683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>
                <a:solidFill>
                  <a:srgbClr val="FCFFFF"/>
                </a:solidFill>
                <a:highlight>
                  <a:srgbClr val="00FF00"/>
                </a:highlight>
              </a:rPr>
              <a:t>Note that the below are all ideas. Adjust as needed.</a:t>
            </a:r>
            <a:endParaRPr lang="en-US" sz="1800">
              <a:solidFill>
                <a:srgbClr val="FCFFFF"/>
              </a:solidFill>
              <a:highlight>
                <a:srgbClr val="00FF00"/>
              </a:highlight>
            </a:endParaRP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Jerseys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Traveling to the Regional Tournament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study halls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Friday friendlies in your lab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Collegiate speakers visiting</a:t>
            </a:r>
          </a:p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Pizza party</a:t>
            </a:r>
          </a:p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Pep Rally Race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FCDB7E-72A9-66C3-8009-F8BD9CC24A31}"/>
              </a:ext>
            </a:extLst>
          </p:cNvPr>
          <p:cNvSpPr/>
          <p:nvPr/>
        </p:nvSpPr>
        <p:spPr>
          <a:xfrm>
            <a:off x="8024400" y="3831883"/>
            <a:ext cx="753840" cy="753840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088A29-7C60-DFD9-4121-E0C94B98A192}"/>
              </a:ext>
            </a:extLst>
          </p:cNvPr>
          <p:cNvSpPr/>
          <p:nvPr/>
        </p:nvSpPr>
        <p:spPr>
          <a:xfrm>
            <a:off x="7270560" y="3831883"/>
            <a:ext cx="753840" cy="75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4F04212-BE4F-090B-1491-82A808D66E28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sp>
        <p:nvSpPr>
          <p:cNvPr id="8" name="Google Shape;103;p21">
            <a:extLst>
              <a:ext uri="{FF2B5EF4-FFF2-40B4-BE49-F238E27FC236}">
                <a16:creationId xmlns:a16="http://schemas.microsoft.com/office/drawing/2014/main" id="{60F78A10-CF35-B0E9-E2A2-DE861F51F68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7315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Team Building Activities</a:t>
            </a:r>
            <a:endParaRPr b="1">
              <a:solidFill>
                <a:srgbClr val="38FC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03;p21">
            <a:extLst>
              <a:ext uri="{FF2B5EF4-FFF2-40B4-BE49-F238E27FC236}">
                <a16:creationId xmlns:a16="http://schemas.microsoft.com/office/drawing/2014/main" id="{8C77131E-EBC1-F932-3F3E-97E87DACFD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7315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Game Formats</a:t>
            </a:r>
            <a:endParaRPr b="1">
              <a:solidFill>
                <a:srgbClr val="38FCFF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F0CC992-549D-E7AC-C91C-39CC41A3B56A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pic>
        <p:nvPicPr>
          <p:cNvPr id="2" name="Picture 1" descr="A collage of people playing video games&#10;&#10;AI-generated content may be incorrect.">
            <a:extLst>
              <a:ext uri="{FF2B5EF4-FFF2-40B4-BE49-F238E27FC236}">
                <a16:creationId xmlns:a16="http://schemas.microsoft.com/office/drawing/2014/main" id="{D00BD044-DDE1-822E-F23D-740964F93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83745CF-8461-999E-C219-D715DDBCC61F}"/>
              </a:ext>
            </a:extLst>
          </p:cNvPr>
          <p:cNvSpPr txBox="1"/>
          <p:nvPr/>
        </p:nvSpPr>
        <p:spPr>
          <a:xfrm>
            <a:off x="7306180" y="3613950"/>
            <a:ext cx="16806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071213"/>
                </a:solidFill>
              </a:rPr>
              <a:t>FPV Duos – Regional Tournament Only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1B1239-569F-C4AF-47EC-2F24FA0C6367}"/>
              </a:ext>
            </a:extLst>
          </p:cNvPr>
          <p:cNvSpPr txBox="1"/>
          <p:nvPr/>
        </p:nvSpPr>
        <p:spPr>
          <a:xfrm>
            <a:off x="5505446" y="3613483"/>
            <a:ext cx="17181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071213"/>
                </a:solidFill>
              </a:rPr>
              <a:t>FPV Individual – Regional Tournament Only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FFA61F-AC73-7DB0-1856-1EF2FA71C31E}"/>
              </a:ext>
            </a:extLst>
          </p:cNvPr>
          <p:cNvSpPr txBox="1"/>
          <p:nvPr/>
        </p:nvSpPr>
        <p:spPr>
          <a:xfrm>
            <a:off x="-88822" y="3723557"/>
            <a:ext cx="216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071213"/>
                </a:solidFill>
              </a:rPr>
              <a:t>Simulator </a:t>
            </a:r>
          </a:p>
          <a:p>
            <a:pPr algn="ctr"/>
            <a:r>
              <a:rPr lang="en-US">
                <a:solidFill>
                  <a:srgbClr val="071213"/>
                </a:solidFill>
              </a:rPr>
              <a:t>Individual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D5719F-5014-810D-D656-8C5E98FB0B9F}"/>
              </a:ext>
            </a:extLst>
          </p:cNvPr>
          <p:cNvSpPr txBox="1"/>
          <p:nvPr/>
        </p:nvSpPr>
        <p:spPr>
          <a:xfrm>
            <a:off x="1998584" y="3723068"/>
            <a:ext cx="1590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071213"/>
                </a:solidFill>
              </a:rPr>
              <a:t>Simulator </a:t>
            </a:r>
          </a:p>
          <a:p>
            <a:pPr algn="ctr"/>
            <a:r>
              <a:rPr lang="en-US">
                <a:solidFill>
                  <a:srgbClr val="071213"/>
                </a:solidFill>
              </a:rPr>
              <a:t>Duos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D0887D-8141-852B-B771-3883882ED6B6}"/>
              </a:ext>
            </a:extLst>
          </p:cNvPr>
          <p:cNvSpPr txBox="1"/>
          <p:nvPr/>
        </p:nvSpPr>
        <p:spPr>
          <a:xfrm>
            <a:off x="3491631" y="3721271"/>
            <a:ext cx="216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071213"/>
                </a:solidFill>
              </a:rPr>
              <a:t>Simulator </a:t>
            </a:r>
          </a:p>
          <a:p>
            <a:pPr algn="ctr"/>
            <a:r>
              <a:rPr lang="en-US">
                <a:solidFill>
                  <a:srgbClr val="071213"/>
                </a:solidFill>
              </a:rPr>
              <a:t>Combat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C43AEF5-4EE9-5ECD-D8CA-4B9A5B686A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868"/>
          <a:stretch/>
        </p:blipFill>
        <p:spPr bwMode="auto">
          <a:xfrm>
            <a:off x="5894463" y="1426489"/>
            <a:ext cx="2858417" cy="229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Google Shape;103;p21"/>
          <p:cNvSpPr txBox="1">
            <a:spLocks noGrp="1"/>
          </p:cNvSpPr>
          <p:nvPr>
            <p:ph type="title"/>
          </p:nvPr>
        </p:nvSpPr>
        <p:spPr>
          <a:xfrm>
            <a:off x="0" y="7315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Season Information</a:t>
            </a:r>
            <a:endParaRPr b="1">
              <a:solidFill>
                <a:srgbClr val="38FCFF"/>
              </a:solidFill>
            </a:endParaRPr>
          </a:p>
        </p:txBody>
      </p:sp>
      <p:sp>
        <p:nvSpPr>
          <p:cNvPr id="104" name="Google Shape;104;p21"/>
          <p:cNvSpPr txBox="1">
            <a:spLocks noGrp="1"/>
          </p:cNvSpPr>
          <p:nvPr>
            <p:ph type="body" idx="1"/>
          </p:nvPr>
        </p:nvSpPr>
        <p:spPr>
          <a:xfrm>
            <a:off x="365760" y="1371600"/>
            <a:ext cx="5568000" cy="28584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One season per school year (Feb – May)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CFFFF"/>
                </a:solidFill>
                <a:latin typeface="Arial" panose="020B0604020202020204" pitchFamily="34" charset="0"/>
              </a:rPr>
              <a:t>20</a:t>
            </a: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+ high schools across the Midwest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Compete across 5 different formats</a:t>
            </a:r>
            <a:r>
              <a:rPr lang="en-US" sz="1800" b="0" i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Online </a:t>
            </a:r>
            <a:r>
              <a:rPr lang="en-US">
                <a:solidFill>
                  <a:srgbClr val="FCFFFF"/>
                </a:solidFill>
                <a:latin typeface="Arial" panose="020B0604020202020204" pitchFamily="34" charset="0"/>
              </a:rPr>
              <a:t>s</a:t>
            </a: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imulator competitions weekly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In-person regional tournament at the end of the season</a:t>
            </a:r>
            <a:r>
              <a:rPr lang="en-US" sz="1800" b="0" i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College recruiting connections</a:t>
            </a:r>
            <a:r>
              <a:rPr lang="en-US" sz="1800" b="0" i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Internship opportunities</a:t>
            </a:r>
            <a:endParaRPr lang="en-US" b="0" i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>
              <a:solidFill>
                <a:srgbClr val="FCFFFF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0392A6-83C5-0EB5-FDCE-4E8B1DEC2B86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>
          <a:extLst>
            <a:ext uri="{FF2B5EF4-FFF2-40B4-BE49-F238E27FC236}">
              <a16:creationId xmlns:a16="http://schemas.microsoft.com/office/drawing/2014/main" id="{A4C46922-5F1D-102B-E30A-F8660669E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10;p35">
            <a:extLst>
              <a:ext uri="{FF2B5EF4-FFF2-40B4-BE49-F238E27FC236}">
                <a16:creationId xmlns:a16="http://schemas.microsoft.com/office/drawing/2014/main" id="{14D5984D-414F-CE3E-B249-59BDEE0B97C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5761" y="1371600"/>
            <a:ext cx="2514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>
                <a:solidFill>
                  <a:srgbClr val="FCFFFF"/>
                </a:solidFill>
              </a:rPr>
              <a:t>Individual</a:t>
            </a:r>
          </a:p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Students have from Monday to Friday to race as many times as they want and submit their best time to the Fenworks Platform. Screenshots are required.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72D2F8-EA6A-82D6-25B9-B6D68E8E3A2B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sp>
        <p:nvSpPr>
          <p:cNvPr id="8" name="Google Shape;103;p21">
            <a:extLst>
              <a:ext uri="{FF2B5EF4-FFF2-40B4-BE49-F238E27FC236}">
                <a16:creationId xmlns:a16="http://schemas.microsoft.com/office/drawing/2014/main" id="{0E40438B-D2B0-D3A4-B2AD-AE134383AFE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7315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How Competitions Work</a:t>
            </a:r>
            <a:endParaRPr b="1">
              <a:solidFill>
                <a:srgbClr val="38FCFF"/>
              </a:solidFill>
            </a:endParaRPr>
          </a:p>
        </p:txBody>
      </p:sp>
      <p:sp>
        <p:nvSpPr>
          <p:cNvPr id="2" name="Google Shape;210;p35">
            <a:extLst>
              <a:ext uri="{FF2B5EF4-FFF2-40B4-BE49-F238E27FC236}">
                <a16:creationId xmlns:a16="http://schemas.microsoft.com/office/drawing/2014/main" id="{336B665F-BB1A-3F6F-A7AB-75F0B48309C2}"/>
              </a:ext>
            </a:extLst>
          </p:cNvPr>
          <p:cNvSpPr txBox="1">
            <a:spLocks/>
          </p:cNvSpPr>
          <p:nvPr/>
        </p:nvSpPr>
        <p:spPr>
          <a:xfrm>
            <a:off x="3299461" y="1371600"/>
            <a:ext cx="2514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buFont typeface="Arial"/>
              <a:buNone/>
            </a:pPr>
            <a:r>
              <a:rPr lang="en-US">
                <a:solidFill>
                  <a:srgbClr val="FCFFFF"/>
                </a:solidFill>
              </a:rPr>
              <a:t>Duos</a:t>
            </a:r>
          </a:p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Teams will be matched up each week against another team.</a:t>
            </a:r>
          </a:p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They will race one game of 3 races.</a:t>
            </a:r>
          </a:p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Teams are encouraged to race at the scheduled match time (Tuesdays at 4:30 pm CT). </a:t>
            </a:r>
          </a:p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Asynchronous racing is also allowed. </a:t>
            </a:r>
          </a:p>
        </p:txBody>
      </p:sp>
      <p:sp>
        <p:nvSpPr>
          <p:cNvPr id="10" name="Google Shape;210;p35">
            <a:extLst>
              <a:ext uri="{FF2B5EF4-FFF2-40B4-BE49-F238E27FC236}">
                <a16:creationId xmlns:a16="http://schemas.microsoft.com/office/drawing/2014/main" id="{18456A27-743C-BF26-25E1-4680EA07BE20}"/>
              </a:ext>
            </a:extLst>
          </p:cNvPr>
          <p:cNvSpPr txBox="1">
            <a:spLocks/>
          </p:cNvSpPr>
          <p:nvPr/>
        </p:nvSpPr>
        <p:spPr>
          <a:xfrm>
            <a:off x="6233161" y="1371600"/>
            <a:ext cx="2514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buFont typeface="Arial"/>
              <a:buNone/>
            </a:pPr>
            <a:r>
              <a:rPr lang="en-US">
                <a:solidFill>
                  <a:srgbClr val="FCFFFF"/>
                </a:solidFill>
              </a:rPr>
              <a:t>Combat</a:t>
            </a:r>
          </a:p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Teams will compete against another team using the queue system. </a:t>
            </a:r>
          </a:p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They will be competing in capture the flag and will be able to collect power-ups to defend their base and knock down the enemy team.</a:t>
            </a:r>
          </a:p>
        </p:txBody>
      </p:sp>
    </p:spTree>
    <p:extLst>
      <p:ext uri="{BB962C8B-B14F-4D97-AF65-F5344CB8AC3E}">
        <p14:creationId xmlns:p14="http://schemas.microsoft.com/office/powerpoint/2010/main" val="3357562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5939C1C-E1C4-04D8-2B45-DC8F7C46C067}"/>
              </a:ext>
            </a:extLst>
          </p:cNvPr>
          <p:cNvSpPr/>
          <p:nvPr/>
        </p:nvSpPr>
        <p:spPr>
          <a:xfrm>
            <a:off x="6210307" y="2113661"/>
            <a:ext cx="2534579" cy="2045117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7" name="Picture 6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C8D4DB6C-9782-9C8E-6FD0-B2CD27FE69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9531" y="1922318"/>
            <a:ext cx="2735157" cy="2045117"/>
          </a:xfrm>
          <a:prstGeom prst="rect">
            <a:avLst/>
          </a:prstGeom>
        </p:spPr>
      </p:pic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65760" y="1371600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b="1">
                <a:solidFill>
                  <a:srgbClr val="DD0000"/>
                </a:solidFill>
              </a:rPr>
              <a:t>Jan. 3 </a:t>
            </a:r>
            <a:r>
              <a:rPr lang="en-US">
                <a:solidFill>
                  <a:srgbClr val="FCFFFF"/>
                </a:solidFill>
              </a:rPr>
              <a:t>| Individual and Team Registration Opens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b="1">
                <a:solidFill>
                  <a:srgbClr val="DD0000"/>
                </a:solidFill>
              </a:rPr>
              <a:t>Feb. 4 </a:t>
            </a:r>
            <a:r>
              <a:rPr lang="en-US">
                <a:solidFill>
                  <a:srgbClr val="FCFFFF"/>
                </a:solidFill>
              </a:rPr>
              <a:t>| Individual and Team Registration Closes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b="1">
                <a:solidFill>
                  <a:srgbClr val="DD0000"/>
                </a:solidFill>
              </a:rPr>
              <a:t>Feb. 16 </a:t>
            </a:r>
            <a:r>
              <a:rPr lang="en-US">
                <a:solidFill>
                  <a:srgbClr val="FCFFFF"/>
                </a:solidFill>
              </a:rPr>
              <a:t>| Week 1 of Preseason Begins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b="1">
                <a:solidFill>
                  <a:srgbClr val="DD0000"/>
                </a:solidFill>
              </a:rPr>
              <a:t>Mar. 2 </a:t>
            </a:r>
            <a:r>
              <a:rPr lang="en-US">
                <a:solidFill>
                  <a:srgbClr val="FCFFFF"/>
                </a:solidFill>
              </a:rPr>
              <a:t>| Week 1 of Regular Season Begins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b="1">
                <a:solidFill>
                  <a:srgbClr val="DD0000"/>
                </a:solidFill>
              </a:rPr>
              <a:t>Apr. 6 </a:t>
            </a:r>
            <a:r>
              <a:rPr lang="en-US">
                <a:solidFill>
                  <a:srgbClr val="FCFFFF"/>
                </a:solidFill>
              </a:rPr>
              <a:t>| Last Week of Regular Season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b="1">
                <a:solidFill>
                  <a:srgbClr val="DD0000"/>
                </a:solidFill>
              </a:rPr>
              <a:t>May 1 – 3 </a:t>
            </a:r>
            <a:r>
              <a:rPr lang="en-US">
                <a:solidFill>
                  <a:srgbClr val="FCFFFF"/>
                </a:solidFill>
              </a:rPr>
              <a:t>| Regional Tournament at North Dakota State University in Fargo, ND.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CBC164-DDC0-F3A8-7EC3-E76EC80A6B92}"/>
              </a:ext>
            </a:extLst>
          </p:cNvPr>
          <p:cNvSpPr/>
          <p:nvPr/>
        </p:nvSpPr>
        <p:spPr>
          <a:xfrm>
            <a:off x="8264491" y="3678383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12F2B8-E015-673F-DB0D-B20039DF986A}"/>
              </a:ext>
            </a:extLst>
          </p:cNvPr>
          <p:cNvSpPr/>
          <p:nvPr/>
        </p:nvSpPr>
        <p:spPr>
          <a:xfrm>
            <a:off x="7784096" y="3678383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0791AA6-8484-02F6-179B-3447FDA84910}"/>
              </a:ext>
            </a:extLst>
          </p:cNvPr>
          <p:cNvSpPr/>
          <p:nvPr/>
        </p:nvSpPr>
        <p:spPr>
          <a:xfrm>
            <a:off x="0" y="97103"/>
            <a:ext cx="2735109" cy="388419"/>
          </a:xfrm>
          <a:prstGeom prst="rect">
            <a:avLst/>
          </a:prstGeom>
          <a:solidFill>
            <a:srgbClr val="0712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rgbClr val="FCFFFF"/>
                </a:solidFill>
              </a:rPr>
              <a:t>         Intro to Drone Racing</a:t>
            </a:r>
          </a:p>
        </p:txBody>
      </p:sp>
      <p:sp>
        <p:nvSpPr>
          <p:cNvPr id="11" name="Google Shape;103;p21">
            <a:extLst>
              <a:ext uri="{FF2B5EF4-FFF2-40B4-BE49-F238E27FC236}">
                <a16:creationId xmlns:a16="http://schemas.microsoft.com/office/drawing/2014/main" id="{45E47EE6-072F-E9B6-BF9B-4E48477ECD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7315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Important Dates - Spring 2026</a:t>
            </a:r>
            <a:endParaRPr b="1">
              <a:solidFill>
                <a:srgbClr val="38FC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F1E153BF169C345A228BB4ABA0008BA" ma:contentTypeVersion="13" ma:contentTypeDescription="Create a new document." ma:contentTypeScope="" ma:versionID="b5ef299c693c010b95f511afdc21d458">
  <xsd:schema xmlns:xsd="http://www.w3.org/2001/XMLSchema" xmlns:xs="http://www.w3.org/2001/XMLSchema" xmlns:p="http://schemas.microsoft.com/office/2006/metadata/properties" xmlns:ns2="969530fb-3b4e-47da-99dd-13f73a72fea3" xmlns:ns3="df527cd5-1255-4bae-8f8d-a5657e87335c" targetNamespace="http://schemas.microsoft.com/office/2006/metadata/properties" ma:root="true" ma:fieldsID="c278399ea6efd267f46771c173fa9cc0" ns2:_="" ns3:_="">
    <xsd:import namespace="969530fb-3b4e-47da-99dd-13f73a72fea3"/>
    <xsd:import namespace="df527cd5-1255-4bae-8f8d-a5657e8733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9530fb-3b4e-47da-99dd-13f73a72fe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e4385fc-749c-44ba-924f-7d308075b8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527cd5-1255-4bae-8f8d-a5657e87335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69530fb-3b4e-47da-99dd-13f73a72fea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6631A0C-1B4A-4C1A-8360-B753690545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652D22-B16D-4FE2-9331-75DDB8F7DA5D}">
  <ds:schemaRefs>
    <ds:schemaRef ds:uri="969530fb-3b4e-47da-99dd-13f73a72fea3"/>
    <ds:schemaRef ds:uri="df527cd5-1255-4bae-8f8d-a5657e87335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08F95DB-0A90-48D7-B420-3F23568D9B86}">
  <ds:schemaRefs>
    <ds:schemaRef ds:uri="969530fb-3b4e-47da-99dd-13f73a72fea3"/>
    <ds:schemaRef ds:uri="df527cd5-1255-4bae-8f8d-a5657e87335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21</Slides>
  <Notes>20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Simple Light</vt:lpstr>
      <vt:lpstr>PowerPoint Presentation</vt:lpstr>
      <vt:lpstr>PowerPoint Presentation</vt:lpstr>
      <vt:lpstr>What’s Drone Racing</vt:lpstr>
      <vt:lpstr>Our Team Goals</vt:lpstr>
      <vt:lpstr>Team Building Activities</vt:lpstr>
      <vt:lpstr>Game Formats</vt:lpstr>
      <vt:lpstr>Season Information</vt:lpstr>
      <vt:lpstr>How Competitions Work</vt:lpstr>
      <vt:lpstr>Important Dates - Spring 2026</vt:lpstr>
      <vt:lpstr>Registration Dates</vt:lpstr>
      <vt:lpstr>Players Rosters</vt:lpstr>
      <vt:lpstr>Game Times</vt:lpstr>
      <vt:lpstr>Show off your achievements here or speak on club goals for the upcoming year/few years. This can be pictures/videos or bullet points</vt:lpstr>
      <vt:lpstr>Communication/Scheduling List out what your communication Plan will be. Resources can be found below </vt:lpstr>
      <vt:lpstr>Fenworks Platform</vt:lpstr>
      <vt:lpstr>Next Steps</vt:lpstr>
      <vt:lpstr>Fundraising Ideas</vt:lpstr>
      <vt:lpstr>Insert an exciting image from your club's history or an ending statement to finish your presentation!</vt:lpstr>
      <vt:lpstr>PowerPoint Presentation</vt:lpstr>
      <vt:lpstr>Follow Our Social Media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2025-11-17T15:30:47Z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0x0101007F1E153BF169C345A228BB4ABA0008BA</vt:lpwstr>
  </property>
  <property fmtid="{D5CDD505-2E9C-101B-9397-08002B2CF9AE}" pid="3" name="MediaServiceImageTags">
    <vt:lpwstr/>
  </property>
</Properties>
</file>